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59" r:id="rId4"/>
    <p:sldId id="260" r:id="rId5"/>
    <p:sldId id="261" r:id="rId6"/>
    <p:sldId id="281" r:id="rId7"/>
    <p:sldId id="282" r:id="rId8"/>
    <p:sldId id="283" r:id="rId9"/>
    <p:sldId id="284" r:id="rId10"/>
    <p:sldId id="262" r:id="rId11"/>
    <p:sldId id="287" r:id="rId12"/>
    <p:sldId id="264" r:id="rId13"/>
    <p:sldId id="263" r:id="rId14"/>
    <p:sldId id="288" r:id="rId15"/>
    <p:sldId id="276" r:id="rId16"/>
    <p:sldId id="266" r:id="rId17"/>
    <p:sldId id="265" r:id="rId18"/>
    <p:sldId id="267" r:id="rId19"/>
    <p:sldId id="268" r:id="rId20"/>
    <p:sldId id="274" r:id="rId21"/>
    <p:sldId id="275" r:id="rId22"/>
    <p:sldId id="277" r:id="rId23"/>
    <p:sldId id="289" r:id="rId24"/>
    <p:sldId id="270" r:id="rId25"/>
    <p:sldId id="273" r:id="rId26"/>
    <p:sldId id="290" r:id="rId27"/>
    <p:sldId id="291" r:id="rId28"/>
    <p:sldId id="292" r:id="rId29"/>
    <p:sldId id="293" r:id="rId30"/>
    <p:sldId id="269" r:id="rId31"/>
    <p:sldId id="294" r:id="rId32"/>
    <p:sldId id="271" r:id="rId33"/>
    <p:sldId id="278" r:id="rId34"/>
    <p:sldId id="272" r:id="rId35"/>
    <p:sldId id="295" r:id="rId36"/>
    <p:sldId id="296" r:id="rId37"/>
    <p:sldId id="297" r:id="rId38"/>
    <p:sldId id="298" r:id="rId39"/>
    <p:sldId id="299" r:id="rId40"/>
    <p:sldId id="285" r:id="rId41"/>
    <p:sldId id="279" r:id="rId42"/>
    <p:sldId id="28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0" autoAdjust="0"/>
  </p:normalViewPr>
  <p:slideViewPr>
    <p:cSldViewPr>
      <p:cViewPr varScale="1">
        <p:scale>
          <a:sx n="78" d="100"/>
          <a:sy n="78" d="100"/>
        </p:scale>
        <p:origin x="-2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N=17 male vets</c:v>
                </c:pt>
              </c:strCache>
            </c:strRef>
          </c:tx>
          <c:dLbls>
            <c:showLegendKey val="0"/>
            <c:showVal val="1"/>
            <c:showCatName val="1"/>
            <c:showSerName val="0"/>
            <c:showPercent val="0"/>
            <c:showBubbleSize val="0"/>
            <c:showLeaderLines val="1"/>
          </c:dLbls>
          <c:cat>
            <c:strRef>
              <c:f>Sheet1!$A$2:$A$8</c:f>
              <c:strCache>
                <c:ptCount val="7"/>
                <c:pt idx="0">
                  <c:v>Involved excess alcohol use</c:v>
                </c:pt>
                <c:pt idx="1">
                  <c:v>Gang raped (&gt;1 perp)</c:v>
                </c:pt>
                <c:pt idx="2">
                  <c:v>Threatened</c:v>
                </c:pt>
                <c:pt idx="3">
                  <c:v>Off-duty</c:v>
                </c:pt>
                <c:pt idx="4">
                  <c:v>1x only</c:v>
                </c:pt>
                <c:pt idx="5">
                  <c:v>Harassment</c:v>
                </c:pt>
                <c:pt idx="6">
                  <c:v>"Groomed"</c:v>
                </c:pt>
              </c:strCache>
            </c:strRef>
          </c:cat>
          <c:val>
            <c:numRef>
              <c:f>Sheet1!$B$2:$B$8</c:f>
              <c:numCache>
                <c:formatCode>0%</c:formatCode>
                <c:ptCount val="7"/>
                <c:pt idx="0">
                  <c:v>0.65</c:v>
                </c:pt>
                <c:pt idx="1">
                  <c:v>0.41</c:v>
                </c:pt>
                <c:pt idx="2">
                  <c:v>0.35</c:v>
                </c:pt>
                <c:pt idx="3">
                  <c:v>0.53</c:v>
                </c:pt>
                <c:pt idx="4">
                  <c:v>0.7</c:v>
                </c:pt>
                <c:pt idx="5">
                  <c:v>0.35</c:v>
                </c:pt>
                <c:pt idx="6">
                  <c:v>0.35</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600" b="1">
          <a:solidFill>
            <a:schemeClr val="bg1"/>
          </a:solidFill>
          <a:latin typeface="Calibri" pitchFamily="34" charset="0"/>
        </a:defRPr>
      </a:pPr>
      <a:endParaRPr lang="en-US"/>
    </a:p>
  </c:txPr>
  <c:externalData r:id="rId1">
    <c:autoUpdate val="0"/>
  </c:externalData>
</c:chartSpace>
</file>

<file path=ppt/diagrams/_rels/data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F3713-E6EE-4E70-95AB-6162A800A4FE}" type="doc">
      <dgm:prSet loTypeId="urn:microsoft.com/office/officeart/2005/8/layout/funnel1" loCatId="process" qsTypeId="urn:microsoft.com/office/officeart/2005/8/quickstyle/simple3" qsCatId="simple" csTypeId="urn:microsoft.com/office/officeart/2005/8/colors/colorful3" csCatId="colorful" phldr="1"/>
      <dgm:spPr/>
      <dgm:t>
        <a:bodyPr/>
        <a:lstStyle/>
        <a:p>
          <a:endParaRPr lang="en-US"/>
        </a:p>
      </dgm:t>
    </dgm:pt>
    <dgm:pt modelId="{DDC12ECA-E9C0-419D-9EC1-1F3619CB02E8}">
      <dgm:prSet phldrT="[Text]"/>
      <dgm:spPr/>
      <dgm:t>
        <a:bodyPr/>
        <a:lstStyle/>
        <a:p>
          <a:r>
            <a:rPr lang="en-US" b="1" dirty="0" smtClean="0"/>
            <a:t>Sexual Assault</a:t>
          </a:r>
          <a:endParaRPr lang="en-US" b="1" dirty="0"/>
        </a:p>
      </dgm:t>
    </dgm:pt>
    <dgm:pt modelId="{B05F975D-2164-4D6A-90E1-09F269235088}" type="parTrans" cxnId="{23951E9F-C2B6-4C10-9A3F-39AE4D4B881F}">
      <dgm:prSet/>
      <dgm:spPr/>
      <dgm:t>
        <a:bodyPr/>
        <a:lstStyle/>
        <a:p>
          <a:endParaRPr lang="en-US"/>
        </a:p>
      </dgm:t>
    </dgm:pt>
    <dgm:pt modelId="{B024A97F-15FD-4C9F-98BE-E3C372F1C38A}" type="sibTrans" cxnId="{23951E9F-C2B6-4C10-9A3F-39AE4D4B881F}">
      <dgm:prSet/>
      <dgm:spPr/>
      <dgm:t>
        <a:bodyPr/>
        <a:lstStyle/>
        <a:p>
          <a:endParaRPr lang="en-US"/>
        </a:p>
      </dgm:t>
    </dgm:pt>
    <dgm:pt modelId="{78D9BE31-7CF2-49BE-8D31-F44F25E3D50A}">
      <dgm:prSet phldrT="[Text]"/>
      <dgm:spPr/>
      <dgm:t>
        <a:bodyPr/>
        <a:lstStyle/>
        <a:p>
          <a:r>
            <a:rPr lang="en-US" b="1" dirty="0" smtClean="0"/>
            <a:t>Male Cultural</a:t>
          </a:r>
          <a:endParaRPr lang="en-US" b="1" dirty="0"/>
        </a:p>
      </dgm:t>
    </dgm:pt>
    <dgm:pt modelId="{8B35F6BD-11D5-4947-BF6B-49B334B5AE81}" type="parTrans" cxnId="{9875DD76-7C3F-4588-BF4C-0EB95517D884}">
      <dgm:prSet/>
      <dgm:spPr/>
      <dgm:t>
        <a:bodyPr/>
        <a:lstStyle/>
        <a:p>
          <a:endParaRPr lang="en-US"/>
        </a:p>
      </dgm:t>
    </dgm:pt>
    <dgm:pt modelId="{D882AFFA-4473-402F-A02B-30CA745A66B6}" type="sibTrans" cxnId="{9875DD76-7C3F-4588-BF4C-0EB95517D884}">
      <dgm:prSet/>
      <dgm:spPr/>
      <dgm:t>
        <a:bodyPr/>
        <a:lstStyle/>
        <a:p>
          <a:endParaRPr lang="en-US"/>
        </a:p>
      </dgm:t>
    </dgm:pt>
    <dgm:pt modelId="{0305A0C7-7709-44F5-B528-2207FA3908E7}">
      <dgm:prSet phldrT="[Text]"/>
      <dgm:spPr/>
      <dgm:t>
        <a:bodyPr/>
        <a:lstStyle/>
        <a:p>
          <a:r>
            <a:rPr lang="en-US" b="1" dirty="0" smtClean="0"/>
            <a:t>Military Culture</a:t>
          </a:r>
          <a:endParaRPr lang="en-US" b="1" dirty="0"/>
        </a:p>
      </dgm:t>
    </dgm:pt>
    <dgm:pt modelId="{8EAF687C-0419-432C-A1FE-1AB6926B7DA6}" type="parTrans" cxnId="{B0780E0C-3FA4-43B4-B9AF-92F4440DECEC}">
      <dgm:prSet/>
      <dgm:spPr/>
      <dgm:t>
        <a:bodyPr/>
        <a:lstStyle/>
        <a:p>
          <a:endParaRPr lang="en-US"/>
        </a:p>
      </dgm:t>
    </dgm:pt>
    <dgm:pt modelId="{AE9CCB84-C8FB-4FA5-B85B-1BE13B36F69A}" type="sibTrans" cxnId="{B0780E0C-3FA4-43B4-B9AF-92F4440DECEC}">
      <dgm:prSet/>
      <dgm:spPr/>
      <dgm:t>
        <a:bodyPr/>
        <a:lstStyle/>
        <a:p>
          <a:endParaRPr lang="en-US"/>
        </a:p>
      </dgm:t>
    </dgm:pt>
    <dgm:pt modelId="{474FC256-9C9F-4EDC-AE29-7EC28A660BAE}">
      <dgm:prSet phldrT="[Text]" custT="1"/>
      <dgm:spPr/>
      <dgm:t>
        <a:bodyPr/>
        <a:lstStyle/>
        <a:p>
          <a:r>
            <a:rPr lang="en-US" sz="3200" dirty="0" smtClean="0">
              <a:latin typeface="+mj-lt"/>
            </a:rPr>
            <a:t>Existential problems</a:t>
          </a:r>
          <a:endParaRPr lang="en-US" sz="3200" dirty="0">
            <a:latin typeface="+mj-lt"/>
          </a:endParaRPr>
        </a:p>
      </dgm:t>
    </dgm:pt>
    <dgm:pt modelId="{1FA7C5A2-2E6D-461B-A126-3C7871026D2F}" type="parTrans" cxnId="{C20CFBDC-FB9F-443F-8845-0070BEA653E8}">
      <dgm:prSet/>
      <dgm:spPr/>
      <dgm:t>
        <a:bodyPr/>
        <a:lstStyle/>
        <a:p>
          <a:endParaRPr lang="en-US"/>
        </a:p>
      </dgm:t>
    </dgm:pt>
    <dgm:pt modelId="{07F627FF-677E-4450-A27F-AA805B1D0186}" type="sibTrans" cxnId="{C20CFBDC-FB9F-443F-8845-0070BEA653E8}">
      <dgm:prSet/>
      <dgm:spPr/>
      <dgm:t>
        <a:bodyPr/>
        <a:lstStyle/>
        <a:p>
          <a:endParaRPr lang="en-US"/>
        </a:p>
      </dgm:t>
    </dgm:pt>
    <dgm:pt modelId="{495FA9A3-BE6B-4A7F-A7A4-168628F848B2}" type="pres">
      <dgm:prSet presAssocID="{355F3713-E6EE-4E70-95AB-6162A800A4FE}" presName="Name0" presStyleCnt="0">
        <dgm:presLayoutVars>
          <dgm:chMax val="4"/>
          <dgm:resizeHandles val="exact"/>
        </dgm:presLayoutVars>
      </dgm:prSet>
      <dgm:spPr/>
      <dgm:t>
        <a:bodyPr/>
        <a:lstStyle/>
        <a:p>
          <a:endParaRPr lang="en-US"/>
        </a:p>
      </dgm:t>
    </dgm:pt>
    <dgm:pt modelId="{82FF6395-0517-4AFF-ACC4-2F7667F996A8}" type="pres">
      <dgm:prSet presAssocID="{355F3713-E6EE-4E70-95AB-6162A800A4FE}" presName="ellipse" presStyleLbl="trBgShp" presStyleIdx="0" presStyleCnt="1" custLinFactNeighborX="-1525" custLinFactNeighborY="25174"/>
      <dgm:spPr/>
    </dgm:pt>
    <dgm:pt modelId="{9F1F5906-C989-4868-908F-E3640C454D55}" type="pres">
      <dgm:prSet presAssocID="{355F3713-E6EE-4E70-95AB-6162A800A4FE}" presName="arrow1" presStyleLbl="fgShp" presStyleIdx="0" presStyleCnt="1"/>
      <dgm:spPr/>
    </dgm:pt>
    <dgm:pt modelId="{C7C86567-B10A-427C-9F00-4673508EE82D}" type="pres">
      <dgm:prSet presAssocID="{355F3713-E6EE-4E70-95AB-6162A800A4FE}" presName="rectangle" presStyleLbl="revTx" presStyleIdx="0" presStyleCnt="1" custScaleX="144444">
        <dgm:presLayoutVars>
          <dgm:bulletEnabled val="1"/>
        </dgm:presLayoutVars>
      </dgm:prSet>
      <dgm:spPr/>
      <dgm:t>
        <a:bodyPr/>
        <a:lstStyle/>
        <a:p>
          <a:endParaRPr lang="en-US"/>
        </a:p>
      </dgm:t>
    </dgm:pt>
    <dgm:pt modelId="{9958E116-C569-48EE-A3EF-1832FB1C3B5C}" type="pres">
      <dgm:prSet presAssocID="{78D9BE31-7CF2-49BE-8D31-F44F25E3D50A}" presName="item1" presStyleLbl="node1" presStyleIdx="0" presStyleCnt="3">
        <dgm:presLayoutVars>
          <dgm:bulletEnabled val="1"/>
        </dgm:presLayoutVars>
      </dgm:prSet>
      <dgm:spPr/>
      <dgm:t>
        <a:bodyPr/>
        <a:lstStyle/>
        <a:p>
          <a:endParaRPr lang="en-US"/>
        </a:p>
      </dgm:t>
    </dgm:pt>
    <dgm:pt modelId="{2B9C83E8-A923-4A01-8F91-9B948F8837B1}" type="pres">
      <dgm:prSet presAssocID="{0305A0C7-7709-44F5-B528-2207FA3908E7}" presName="item2" presStyleLbl="node1" presStyleIdx="1" presStyleCnt="3">
        <dgm:presLayoutVars>
          <dgm:bulletEnabled val="1"/>
        </dgm:presLayoutVars>
      </dgm:prSet>
      <dgm:spPr/>
      <dgm:t>
        <a:bodyPr/>
        <a:lstStyle/>
        <a:p>
          <a:endParaRPr lang="en-US"/>
        </a:p>
      </dgm:t>
    </dgm:pt>
    <dgm:pt modelId="{291F5595-6C4B-4318-8614-36A87DC2F16D}" type="pres">
      <dgm:prSet presAssocID="{474FC256-9C9F-4EDC-AE29-7EC28A660BAE}" presName="item3" presStyleLbl="node1" presStyleIdx="2" presStyleCnt="3">
        <dgm:presLayoutVars>
          <dgm:bulletEnabled val="1"/>
        </dgm:presLayoutVars>
      </dgm:prSet>
      <dgm:spPr/>
      <dgm:t>
        <a:bodyPr/>
        <a:lstStyle/>
        <a:p>
          <a:endParaRPr lang="en-US"/>
        </a:p>
      </dgm:t>
    </dgm:pt>
    <dgm:pt modelId="{F17087C9-8220-4270-B04D-EC57D6AD298D}" type="pres">
      <dgm:prSet presAssocID="{355F3713-E6EE-4E70-95AB-6162A800A4FE}" presName="funnel" presStyleLbl="trAlignAcc1" presStyleIdx="0" presStyleCnt="1" custLinFactNeighborX="-794" custLinFactNeighborY="11012"/>
      <dgm:spPr/>
    </dgm:pt>
  </dgm:ptLst>
  <dgm:cxnLst>
    <dgm:cxn modelId="{A5DB13C5-CEBD-4F39-BB23-E7D9838083B7}" type="presOf" srcId="{78D9BE31-7CF2-49BE-8D31-F44F25E3D50A}" destId="{2B9C83E8-A923-4A01-8F91-9B948F8837B1}" srcOrd="0" destOrd="0" presId="urn:microsoft.com/office/officeart/2005/8/layout/funnel1"/>
    <dgm:cxn modelId="{C575CC19-5FBA-4554-B96C-D0740DE493E4}" type="presOf" srcId="{0305A0C7-7709-44F5-B528-2207FA3908E7}" destId="{9958E116-C569-48EE-A3EF-1832FB1C3B5C}" srcOrd="0" destOrd="0" presId="urn:microsoft.com/office/officeart/2005/8/layout/funnel1"/>
    <dgm:cxn modelId="{C20CFBDC-FB9F-443F-8845-0070BEA653E8}" srcId="{355F3713-E6EE-4E70-95AB-6162A800A4FE}" destId="{474FC256-9C9F-4EDC-AE29-7EC28A660BAE}" srcOrd="3" destOrd="0" parTransId="{1FA7C5A2-2E6D-461B-A126-3C7871026D2F}" sibTransId="{07F627FF-677E-4450-A27F-AA805B1D0186}"/>
    <dgm:cxn modelId="{E1195443-CFE6-4EA7-A42D-62AA5A2CD961}" type="presOf" srcId="{474FC256-9C9F-4EDC-AE29-7EC28A660BAE}" destId="{C7C86567-B10A-427C-9F00-4673508EE82D}" srcOrd="0" destOrd="0" presId="urn:microsoft.com/office/officeart/2005/8/layout/funnel1"/>
    <dgm:cxn modelId="{9875DD76-7C3F-4588-BF4C-0EB95517D884}" srcId="{355F3713-E6EE-4E70-95AB-6162A800A4FE}" destId="{78D9BE31-7CF2-49BE-8D31-F44F25E3D50A}" srcOrd="1" destOrd="0" parTransId="{8B35F6BD-11D5-4947-BF6B-49B334B5AE81}" sibTransId="{D882AFFA-4473-402F-A02B-30CA745A66B6}"/>
    <dgm:cxn modelId="{88AC3E44-A986-404E-936F-0C5F3ED39BA8}" type="presOf" srcId="{DDC12ECA-E9C0-419D-9EC1-1F3619CB02E8}" destId="{291F5595-6C4B-4318-8614-36A87DC2F16D}" srcOrd="0" destOrd="0" presId="urn:microsoft.com/office/officeart/2005/8/layout/funnel1"/>
    <dgm:cxn modelId="{B0780E0C-3FA4-43B4-B9AF-92F4440DECEC}" srcId="{355F3713-E6EE-4E70-95AB-6162A800A4FE}" destId="{0305A0C7-7709-44F5-B528-2207FA3908E7}" srcOrd="2" destOrd="0" parTransId="{8EAF687C-0419-432C-A1FE-1AB6926B7DA6}" sibTransId="{AE9CCB84-C8FB-4FA5-B85B-1BE13B36F69A}"/>
    <dgm:cxn modelId="{CBAA3FB4-CC13-42FB-B9FD-67933C0C2B52}" type="presOf" srcId="{355F3713-E6EE-4E70-95AB-6162A800A4FE}" destId="{495FA9A3-BE6B-4A7F-A7A4-168628F848B2}" srcOrd="0" destOrd="0" presId="urn:microsoft.com/office/officeart/2005/8/layout/funnel1"/>
    <dgm:cxn modelId="{23951E9F-C2B6-4C10-9A3F-39AE4D4B881F}" srcId="{355F3713-E6EE-4E70-95AB-6162A800A4FE}" destId="{DDC12ECA-E9C0-419D-9EC1-1F3619CB02E8}" srcOrd="0" destOrd="0" parTransId="{B05F975D-2164-4D6A-90E1-09F269235088}" sibTransId="{B024A97F-15FD-4C9F-98BE-E3C372F1C38A}"/>
    <dgm:cxn modelId="{7D20C494-58B3-48CF-91D1-8132E267450E}" type="presParOf" srcId="{495FA9A3-BE6B-4A7F-A7A4-168628F848B2}" destId="{82FF6395-0517-4AFF-ACC4-2F7667F996A8}" srcOrd="0" destOrd="0" presId="urn:microsoft.com/office/officeart/2005/8/layout/funnel1"/>
    <dgm:cxn modelId="{73FD003F-5248-4466-8095-735CD8108C37}" type="presParOf" srcId="{495FA9A3-BE6B-4A7F-A7A4-168628F848B2}" destId="{9F1F5906-C989-4868-908F-E3640C454D55}" srcOrd="1" destOrd="0" presId="urn:microsoft.com/office/officeart/2005/8/layout/funnel1"/>
    <dgm:cxn modelId="{4389448B-A75A-47DC-85DF-04CA19B58EE7}" type="presParOf" srcId="{495FA9A3-BE6B-4A7F-A7A4-168628F848B2}" destId="{C7C86567-B10A-427C-9F00-4673508EE82D}" srcOrd="2" destOrd="0" presId="urn:microsoft.com/office/officeart/2005/8/layout/funnel1"/>
    <dgm:cxn modelId="{9C499D05-4B99-4292-95A8-483721AFF4EB}" type="presParOf" srcId="{495FA9A3-BE6B-4A7F-A7A4-168628F848B2}" destId="{9958E116-C569-48EE-A3EF-1832FB1C3B5C}" srcOrd="3" destOrd="0" presId="urn:microsoft.com/office/officeart/2005/8/layout/funnel1"/>
    <dgm:cxn modelId="{EA999194-7CAF-4FAF-BA10-D292DFBCF487}" type="presParOf" srcId="{495FA9A3-BE6B-4A7F-A7A4-168628F848B2}" destId="{2B9C83E8-A923-4A01-8F91-9B948F8837B1}" srcOrd="4" destOrd="0" presId="urn:microsoft.com/office/officeart/2005/8/layout/funnel1"/>
    <dgm:cxn modelId="{96F2669E-8508-484E-9E9F-2FE5053BC958}" type="presParOf" srcId="{495FA9A3-BE6B-4A7F-A7A4-168628F848B2}" destId="{291F5595-6C4B-4318-8614-36A87DC2F16D}" srcOrd="5" destOrd="0" presId="urn:microsoft.com/office/officeart/2005/8/layout/funnel1"/>
    <dgm:cxn modelId="{F13DEFBE-4724-4A6D-97F8-809BD0A45DF9}" type="presParOf" srcId="{495FA9A3-BE6B-4A7F-A7A4-168628F848B2}" destId="{F17087C9-8220-4270-B04D-EC57D6AD298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D6DBCA-0CA2-754F-BCEA-4479ACC23D11}"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111409E5-7E28-B945-86CD-717C827BF335}">
      <dgm:prSet phldrT="[Text]"/>
      <dgm:spPr/>
      <dgm:t>
        <a:bodyPr/>
        <a:lstStyle/>
        <a:p>
          <a:r>
            <a:rPr lang="en-US" dirty="0" smtClean="0">
              <a:latin typeface="+mj-lt"/>
            </a:rPr>
            <a:t>Sights, sounds, scents, physical sensations, pain, emotions,  anniversary time</a:t>
          </a:r>
          <a:endParaRPr lang="en-US" dirty="0">
            <a:latin typeface="+mj-lt"/>
          </a:endParaRPr>
        </a:p>
      </dgm:t>
    </dgm:pt>
    <dgm:pt modelId="{CE42448F-7BFA-344B-A58D-1FE6C9CCE479}" type="parTrans" cxnId="{4CF9A0B1-2D11-0148-A677-EC71E3FC0EC9}">
      <dgm:prSet/>
      <dgm:spPr/>
      <dgm:t>
        <a:bodyPr/>
        <a:lstStyle/>
        <a:p>
          <a:endParaRPr lang="en-US">
            <a:latin typeface="+mj-lt"/>
          </a:endParaRPr>
        </a:p>
      </dgm:t>
    </dgm:pt>
    <dgm:pt modelId="{B4060EE3-4187-2A42-A064-1CEBA6D27E68}" type="sibTrans" cxnId="{4CF9A0B1-2D11-0148-A677-EC71E3FC0EC9}">
      <dgm:prSet/>
      <dgm:spPr/>
      <dgm:t>
        <a:bodyPr/>
        <a:lstStyle/>
        <a:p>
          <a:endParaRPr lang="en-US">
            <a:latin typeface="+mj-lt"/>
          </a:endParaRPr>
        </a:p>
      </dgm:t>
    </dgm:pt>
    <dgm:pt modelId="{EA0F7897-5481-9D47-A065-D89089298EEF}">
      <dgm:prSet phldrT="[Text]"/>
      <dgm:spPr/>
      <dgm:t>
        <a:bodyPr/>
        <a:lstStyle/>
        <a:p>
          <a:r>
            <a:rPr lang="en-US" dirty="0" smtClean="0">
              <a:latin typeface="+mj-lt"/>
            </a:rPr>
            <a:t>Nightmares &amp;/or memories about assault</a:t>
          </a:r>
          <a:endParaRPr lang="en-US" dirty="0">
            <a:latin typeface="+mj-lt"/>
          </a:endParaRPr>
        </a:p>
      </dgm:t>
    </dgm:pt>
    <dgm:pt modelId="{56D30E1B-A788-3849-A4AD-A5A35119CC20}" type="parTrans" cxnId="{1537E5E5-45D2-1547-BDF5-973936FDA746}">
      <dgm:prSet/>
      <dgm:spPr/>
      <dgm:t>
        <a:bodyPr/>
        <a:lstStyle/>
        <a:p>
          <a:endParaRPr lang="en-US">
            <a:latin typeface="+mj-lt"/>
          </a:endParaRPr>
        </a:p>
      </dgm:t>
    </dgm:pt>
    <dgm:pt modelId="{299810D5-9115-9B47-8FC1-6ED6723FC172}" type="sibTrans" cxnId="{1537E5E5-45D2-1547-BDF5-973936FDA746}">
      <dgm:prSet/>
      <dgm:spPr/>
      <dgm:t>
        <a:bodyPr/>
        <a:lstStyle/>
        <a:p>
          <a:endParaRPr lang="en-US">
            <a:latin typeface="+mj-lt"/>
          </a:endParaRPr>
        </a:p>
      </dgm:t>
    </dgm:pt>
    <dgm:pt modelId="{46330698-A6E3-2F4B-AEE5-ED5AD7588BA8}">
      <dgm:prSet phldrT="[Text]"/>
      <dgm:spPr/>
      <dgm:t>
        <a:bodyPr/>
        <a:lstStyle/>
        <a:p>
          <a:r>
            <a:rPr lang="en-US" dirty="0" smtClean="0">
              <a:latin typeface="+mj-lt"/>
            </a:rPr>
            <a:t>Why can’t I get over it?</a:t>
          </a:r>
          <a:endParaRPr lang="en-US" dirty="0">
            <a:latin typeface="+mj-lt"/>
          </a:endParaRPr>
        </a:p>
      </dgm:t>
    </dgm:pt>
    <dgm:pt modelId="{9B47DCBB-381F-3A42-A20E-3585BD5F32AC}" type="parTrans" cxnId="{C7245F3D-C92D-014E-9232-F548154A6B69}">
      <dgm:prSet/>
      <dgm:spPr/>
      <dgm:t>
        <a:bodyPr/>
        <a:lstStyle/>
        <a:p>
          <a:endParaRPr lang="en-US">
            <a:latin typeface="+mj-lt"/>
          </a:endParaRPr>
        </a:p>
      </dgm:t>
    </dgm:pt>
    <dgm:pt modelId="{8C4C5E10-A5F9-B14A-A1B3-65329E2F3767}" type="sibTrans" cxnId="{C7245F3D-C92D-014E-9232-F548154A6B69}">
      <dgm:prSet/>
      <dgm:spPr/>
      <dgm:t>
        <a:bodyPr/>
        <a:lstStyle/>
        <a:p>
          <a:endParaRPr lang="en-US">
            <a:latin typeface="+mj-lt"/>
          </a:endParaRPr>
        </a:p>
      </dgm:t>
    </dgm:pt>
    <dgm:pt modelId="{56D58313-B696-6D43-9005-17A80544C62A}">
      <dgm:prSet phldrT="[Text]"/>
      <dgm:spPr/>
      <dgm:t>
        <a:bodyPr/>
        <a:lstStyle/>
        <a:p>
          <a:r>
            <a:rPr lang="en-US" dirty="0" smtClean="0">
              <a:latin typeface="+mj-lt"/>
            </a:rPr>
            <a:t>Anger at self for assault &amp; not </a:t>
          </a:r>
          <a:r>
            <a:rPr lang="en-US" dirty="0" smtClean="0">
              <a:latin typeface="+mj-lt"/>
            </a:rPr>
            <a:t>“getting over it”</a:t>
          </a:r>
          <a:endParaRPr lang="en-US" dirty="0">
            <a:latin typeface="+mj-lt"/>
          </a:endParaRPr>
        </a:p>
      </dgm:t>
    </dgm:pt>
    <dgm:pt modelId="{7418A647-4BB3-F748-8D13-D10526DF854B}" type="parTrans" cxnId="{47583C38-F1C8-D74A-AB85-659BBB34CB3F}">
      <dgm:prSet/>
      <dgm:spPr/>
      <dgm:t>
        <a:bodyPr/>
        <a:lstStyle/>
        <a:p>
          <a:endParaRPr lang="en-US">
            <a:latin typeface="+mj-lt"/>
          </a:endParaRPr>
        </a:p>
      </dgm:t>
    </dgm:pt>
    <dgm:pt modelId="{18F2BB79-B21E-A04D-8099-A7572A13D269}" type="sibTrans" cxnId="{47583C38-F1C8-D74A-AB85-659BBB34CB3F}">
      <dgm:prSet/>
      <dgm:spPr/>
      <dgm:t>
        <a:bodyPr/>
        <a:lstStyle/>
        <a:p>
          <a:endParaRPr lang="en-US">
            <a:latin typeface="+mj-lt"/>
          </a:endParaRPr>
        </a:p>
      </dgm:t>
    </dgm:pt>
    <dgm:pt modelId="{564236C6-572C-744B-B940-8AA65F25C774}">
      <dgm:prSet phldrT="[Text]"/>
      <dgm:spPr/>
      <dgm:t>
        <a:bodyPr/>
        <a:lstStyle/>
        <a:p>
          <a:r>
            <a:rPr lang="en-US" dirty="0" smtClean="0">
              <a:latin typeface="+mj-lt"/>
            </a:rPr>
            <a:t>Don’t think, don’t talk, don’t feel</a:t>
          </a:r>
          <a:endParaRPr lang="en-US" dirty="0">
            <a:latin typeface="+mj-lt"/>
          </a:endParaRPr>
        </a:p>
      </dgm:t>
    </dgm:pt>
    <dgm:pt modelId="{CD1405CE-E552-C441-AF6B-08992072DEB5}" type="parTrans" cxnId="{556024E7-BC23-0E42-A536-274F779FA828}">
      <dgm:prSet/>
      <dgm:spPr/>
      <dgm:t>
        <a:bodyPr/>
        <a:lstStyle/>
        <a:p>
          <a:endParaRPr lang="en-US">
            <a:latin typeface="+mj-lt"/>
          </a:endParaRPr>
        </a:p>
      </dgm:t>
    </dgm:pt>
    <dgm:pt modelId="{ACD22426-94EE-EB4C-90C5-402AF0C55EDF}" type="sibTrans" cxnId="{556024E7-BC23-0E42-A536-274F779FA828}">
      <dgm:prSet/>
      <dgm:spPr/>
      <dgm:t>
        <a:bodyPr/>
        <a:lstStyle/>
        <a:p>
          <a:endParaRPr lang="en-US">
            <a:latin typeface="+mj-lt"/>
          </a:endParaRPr>
        </a:p>
      </dgm:t>
    </dgm:pt>
    <dgm:pt modelId="{4F08F2C8-8E4A-6942-B7F3-E6D096D89F4E}" type="pres">
      <dgm:prSet presAssocID="{C1D6DBCA-0CA2-754F-BCEA-4479ACC23D11}" presName="cycle" presStyleCnt="0">
        <dgm:presLayoutVars>
          <dgm:dir/>
          <dgm:resizeHandles val="exact"/>
        </dgm:presLayoutVars>
      </dgm:prSet>
      <dgm:spPr/>
      <dgm:t>
        <a:bodyPr/>
        <a:lstStyle/>
        <a:p>
          <a:endParaRPr lang="en-US"/>
        </a:p>
      </dgm:t>
    </dgm:pt>
    <dgm:pt modelId="{E90AEFB9-AD67-E74F-AA15-6FA180D04184}" type="pres">
      <dgm:prSet presAssocID="{111409E5-7E28-B945-86CD-717C827BF335}" presName="dummy" presStyleCnt="0"/>
      <dgm:spPr/>
    </dgm:pt>
    <dgm:pt modelId="{C984C731-9755-0142-8FF7-673D06B5F2D6}" type="pres">
      <dgm:prSet presAssocID="{111409E5-7E28-B945-86CD-717C827BF335}" presName="node" presStyleLbl="revTx" presStyleIdx="0" presStyleCnt="5">
        <dgm:presLayoutVars>
          <dgm:bulletEnabled val="1"/>
        </dgm:presLayoutVars>
      </dgm:prSet>
      <dgm:spPr/>
      <dgm:t>
        <a:bodyPr/>
        <a:lstStyle/>
        <a:p>
          <a:endParaRPr lang="en-US"/>
        </a:p>
      </dgm:t>
    </dgm:pt>
    <dgm:pt modelId="{ABFD8AD3-4729-6A44-AE30-B10184C70AB4}" type="pres">
      <dgm:prSet presAssocID="{B4060EE3-4187-2A42-A064-1CEBA6D27E68}" presName="sibTrans" presStyleLbl="node1" presStyleIdx="0" presStyleCnt="5"/>
      <dgm:spPr/>
      <dgm:t>
        <a:bodyPr/>
        <a:lstStyle/>
        <a:p>
          <a:endParaRPr lang="en-US"/>
        </a:p>
      </dgm:t>
    </dgm:pt>
    <dgm:pt modelId="{0FF1B8FC-61A8-1742-87C4-F85DFFDA41A8}" type="pres">
      <dgm:prSet presAssocID="{EA0F7897-5481-9D47-A065-D89089298EEF}" presName="dummy" presStyleCnt="0"/>
      <dgm:spPr/>
    </dgm:pt>
    <dgm:pt modelId="{7C4F0DE5-685C-E946-A1F4-168239F3C396}" type="pres">
      <dgm:prSet presAssocID="{EA0F7897-5481-9D47-A065-D89089298EEF}" presName="node" presStyleLbl="revTx" presStyleIdx="1" presStyleCnt="5">
        <dgm:presLayoutVars>
          <dgm:bulletEnabled val="1"/>
        </dgm:presLayoutVars>
      </dgm:prSet>
      <dgm:spPr/>
      <dgm:t>
        <a:bodyPr/>
        <a:lstStyle/>
        <a:p>
          <a:endParaRPr lang="en-US"/>
        </a:p>
      </dgm:t>
    </dgm:pt>
    <dgm:pt modelId="{712BAAFD-DF4A-9549-9DBF-3A4785814C5D}" type="pres">
      <dgm:prSet presAssocID="{299810D5-9115-9B47-8FC1-6ED6723FC172}" presName="sibTrans" presStyleLbl="node1" presStyleIdx="1" presStyleCnt="5"/>
      <dgm:spPr/>
      <dgm:t>
        <a:bodyPr/>
        <a:lstStyle/>
        <a:p>
          <a:endParaRPr lang="en-US"/>
        </a:p>
      </dgm:t>
    </dgm:pt>
    <dgm:pt modelId="{8F9C81D4-0C16-AE4B-90B8-790B028B48EE}" type="pres">
      <dgm:prSet presAssocID="{46330698-A6E3-2F4B-AEE5-ED5AD7588BA8}" presName="dummy" presStyleCnt="0"/>
      <dgm:spPr/>
    </dgm:pt>
    <dgm:pt modelId="{5D22F6E8-7E90-F249-800D-53095DC9B5D6}" type="pres">
      <dgm:prSet presAssocID="{46330698-A6E3-2F4B-AEE5-ED5AD7588BA8}" presName="node" presStyleLbl="revTx" presStyleIdx="2" presStyleCnt="5">
        <dgm:presLayoutVars>
          <dgm:bulletEnabled val="1"/>
        </dgm:presLayoutVars>
      </dgm:prSet>
      <dgm:spPr/>
      <dgm:t>
        <a:bodyPr/>
        <a:lstStyle/>
        <a:p>
          <a:endParaRPr lang="en-US"/>
        </a:p>
      </dgm:t>
    </dgm:pt>
    <dgm:pt modelId="{D372AAE2-D820-B347-BD67-CD3C038A659A}" type="pres">
      <dgm:prSet presAssocID="{8C4C5E10-A5F9-B14A-A1B3-65329E2F3767}" presName="sibTrans" presStyleLbl="node1" presStyleIdx="2" presStyleCnt="5" custLinFactNeighborX="260" custLinFactNeighborY="4"/>
      <dgm:spPr/>
      <dgm:t>
        <a:bodyPr/>
        <a:lstStyle/>
        <a:p>
          <a:endParaRPr lang="en-US"/>
        </a:p>
      </dgm:t>
    </dgm:pt>
    <dgm:pt modelId="{85FE8241-445F-C148-846D-819D33D65D10}" type="pres">
      <dgm:prSet presAssocID="{56D58313-B696-6D43-9005-17A80544C62A}" presName="dummy" presStyleCnt="0"/>
      <dgm:spPr/>
    </dgm:pt>
    <dgm:pt modelId="{BCE215BA-2073-954D-B61C-6C78F4D2B75F}" type="pres">
      <dgm:prSet presAssocID="{56D58313-B696-6D43-9005-17A80544C62A}" presName="node" presStyleLbl="revTx" presStyleIdx="3" presStyleCnt="5">
        <dgm:presLayoutVars>
          <dgm:bulletEnabled val="1"/>
        </dgm:presLayoutVars>
      </dgm:prSet>
      <dgm:spPr/>
      <dgm:t>
        <a:bodyPr/>
        <a:lstStyle/>
        <a:p>
          <a:endParaRPr lang="en-US"/>
        </a:p>
      </dgm:t>
    </dgm:pt>
    <dgm:pt modelId="{0125E640-7CB1-5C45-BF17-0EA9342CA83F}" type="pres">
      <dgm:prSet presAssocID="{18F2BB79-B21E-A04D-8099-A7572A13D269}" presName="sibTrans" presStyleLbl="node1" presStyleIdx="3" presStyleCnt="5"/>
      <dgm:spPr/>
      <dgm:t>
        <a:bodyPr/>
        <a:lstStyle/>
        <a:p>
          <a:endParaRPr lang="en-US"/>
        </a:p>
      </dgm:t>
    </dgm:pt>
    <dgm:pt modelId="{0F6663E7-88CC-1C42-A2F0-63CE687D56F1}" type="pres">
      <dgm:prSet presAssocID="{564236C6-572C-744B-B940-8AA65F25C774}" presName="dummy" presStyleCnt="0"/>
      <dgm:spPr/>
    </dgm:pt>
    <dgm:pt modelId="{121B9C48-1CE7-EF40-B360-C23855062CE0}" type="pres">
      <dgm:prSet presAssocID="{564236C6-572C-744B-B940-8AA65F25C774}" presName="node" presStyleLbl="revTx" presStyleIdx="4" presStyleCnt="5">
        <dgm:presLayoutVars>
          <dgm:bulletEnabled val="1"/>
        </dgm:presLayoutVars>
      </dgm:prSet>
      <dgm:spPr/>
      <dgm:t>
        <a:bodyPr/>
        <a:lstStyle/>
        <a:p>
          <a:endParaRPr lang="en-US"/>
        </a:p>
      </dgm:t>
    </dgm:pt>
    <dgm:pt modelId="{45E5F557-D7C3-AA47-AD4C-317DAE55C1DE}" type="pres">
      <dgm:prSet presAssocID="{ACD22426-94EE-EB4C-90C5-402AF0C55EDF}" presName="sibTrans" presStyleLbl="node1" presStyleIdx="4" presStyleCnt="5"/>
      <dgm:spPr/>
      <dgm:t>
        <a:bodyPr/>
        <a:lstStyle/>
        <a:p>
          <a:endParaRPr lang="en-US"/>
        </a:p>
      </dgm:t>
    </dgm:pt>
  </dgm:ptLst>
  <dgm:cxnLst>
    <dgm:cxn modelId="{94CF5566-4F48-4D0D-9AE3-ACBAF0E0D8D1}" type="presOf" srcId="{564236C6-572C-744B-B940-8AA65F25C774}" destId="{121B9C48-1CE7-EF40-B360-C23855062CE0}" srcOrd="0" destOrd="0" presId="urn:microsoft.com/office/officeart/2005/8/layout/cycle1"/>
    <dgm:cxn modelId="{5BCEE8F9-14CF-4F3A-B6C0-5E99D0AF8203}" type="presOf" srcId="{EA0F7897-5481-9D47-A065-D89089298EEF}" destId="{7C4F0DE5-685C-E946-A1F4-168239F3C396}" srcOrd="0" destOrd="0" presId="urn:microsoft.com/office/officeart/2005/8/layout/cycle1"/>
    <dgm:cxn modelId="{C7245F3D-C92D-014E-9232-F548154A6B69}" srcId="{C1D6DBCA-0CA2-754F-BCEA-4479ACC23D11}" destId="{46330698-A6E3-2F4B-AEE5-ED5AD7588BA8}" srcOrd="2" destOrd="0" parTransId="{9B47DCBB-381F-3A42-A20E-3585BD5F32AC}" sibTransId="{8C4C5E10-A5F9-B14A-A1B3-65329E2F3767}"/>
    <dgm:cxn modelId="{DF5344B8-B089-4930-A47C-DE56A9D99F20}" type="presOf" srcId="{ACD22426-94EE-EB4C-90C5-402AF0C55EDF}" destId="{45E5F557-D7C3-AA47-AD4C-317DAE55C1DE}" srcOrd="0" destOrd="0" presId="urn:microsoft.com/office/officeart/2005/8/layout/cycle1"/>
    <dgm:cxn modelId="{47583C38-F1C8-D74A-AB85-659BBB34CB3F}" srcId="{C1D6DBCA-0CA2-754F-BCEA-4479ACC23D11}" destId="{56D58313-B696-6D43-9005-17A80544C62A}" srcOrd="3" destOrd="0" parTransId="{7418A647-4BB3-F748-8D13-D10526DF854B}" sibTransId="{18F2BB79-B21E-A04D-8099-A7572A13D269}"/>
    <dgm:cxn modelId="{60E0C1C1-C62C-4B45-B50D-8DC56FF67C23}" type="presOf" srcId="{8C4C5E10-A5F9-B14A-A1B3-65329E2F3767}" destId="{D372AAE2-D820-B347-BD67-CD3C038A659A}" srcOrd="0" destOrd="0" presId="urn:microsoft.com/office/officeart/2005/8/layout/cycle1"/>
    <dgm:cxn modelId="{99E95CA2-0653-4BFE-85F4-322B5DAF3679}" type="presOf" srcId="{111409E5-7E28-B945-86CD-717C827BF335}" destId="{C984C731-9755-0142-8FF7-673D06B5F2D6}" srcOrd="0" destOrd="0" presId="urn:microsoft.com/office/officeart/2005/8/layout/cycle1"/>
    <dgm:cxn modelId="{4CF9A0B1-2D11-0148-A677-EC71E3FC0EC9}" srcId="{C1D6DBCA-0CA2-754F-BCEA-4479ACC23D11}" destId="{111409E5-7E28-B945-86CD-717C827BF335}" srcOrd="0" destOrd="0" parTransId="{CE42448F-7BFA-344B-A58D-1FE6C9CCE479}" sibTransId="{B4060EE3-4187-2A42-A064-1CEBA6D27E68}"/>
    <dgm:cxn modelId="{92D3DDC5-EC57-48A9-B9C4-CEB5FA7B77CC}" type="presOf" srcId="{C1D6DBCA-0CA2-754F-BCEA-4479ACC23D11}" destId="{4F08F2C8-8E4A-6942-B7F3-E6D096D89F4E}" srcOrd="0" destOrd="0" presId="urn:microsoft.com/office/officeart/2005/8/layout/cycle1"/>
    <dgm:cxn modelId="{F275B564-D9B6-4601-BC00-99EDD78CB26F}" type="presOf" srcId="{46330698-A6E3-2F4B-AEE5-ED5AD7588BA8}" destId="{5D22F6E8-7E90-F249-800D-53095DC9B5D6}" srcOrd="0" destOrd="0" presId="urn:microsoft.com/office/officeart/2005/8/layout/cycle1"/>
    <dgm:cxn modelId="{556024E7-BC23-0E42-A536-274F779FA828}" srcId="{C1D6DBCA-0CA2-754F-BCEA-4479ACC23D11}" destId="{564236C6-572C-744B-B940-8AA65F25C774}" srcOrd="4" destOrd="0" parTransId="{CD1405CE-E552-C441-AF6B-08992072DEB5}" sibTransId="{ACD22426-94EE-EB4C-90C5-402AF0C55EDF}"/>
    <dgm:cxn modelId="{ADE4D41D-1DFA-4AC0-B7DD-7A3D585920A7}" type="presOf" srcId="{56D58313-B696-6D43-9005-17A80544C62A}" destId="{BCE215BA-2073-954D-B61C-6C78F4D2B75F}" srcOrd="0" destOrd="0" presId="urn:microsoft.com/office/officeart/2005/8/layout/cycle1"/>
    <dgm:cxn modelId="{B64D0F36-53D7-4BAF-8DDD-B7396AED0E1A}" type="presOf" srcId="{299810D5-9115-9B47-8FC1-6ED6723FC172}" destId="{712BAAFD-DF4A-9549-9DBF-3A4785814C5D}" srcOrd="0" destOrd="0" presId="urn:microsoft.com/office/officeart/2005/8/layout/cycle1"/>
    <dgm:cxn modelId="{1537E5E5-45D2-1547-BDF5-973936FDA746}" srcId="{C1D6DBCA-0CA2-754F-BCEA-4479ACC23D11}" destId="{EA0F7897-5481-9D47-A065-D89089298EEF}" srcOrd="1" destOrd="0" parTransId="{56D30E1B-A788-3849-A4AD-A5A35119CC20}" sibTransId="{299810D5-9115-9B47-8FC1-6ED6723FC172}"/>
    <dgm:cxn modelId="{7D2CE8FC-81EA-4B24-B756-7BFB148729FC}" type="presOf" srcId="{18F2BB79-B21E-A04D-8099-A7572A13D269}" destId="{0125E640-7CB1-5C45-BF17-0EA9342CA83F}" srcOrd="0" destOrd="0" presId="urn:microsoft.com/office/officeart/2005/8/layout/cycle1"/>
    <dgm:cxn modelId="{E620824D-6F30-4E64-99F2-27E7FCE468D9}" type="presOf" srcId="{B4060EE3-4187-2A42-A064-1CEBA6D27E68}" destId="{ABFD8AD3-4729-6A44-AE30-B10184C70AB4}" srcOrd="0" destOrd="0" presId="urn:microsoft.com/office/officeart/2005/8/layout/cycle1"/>
    <dgm:cxn modelId="{154EE443-8913-4C4F-B8DE-726C70918AD2}" type="presParOf" srcId="{4F08F2C8-8E4A-6942-B7F3-E6D096D89F4E}" destId="{E90AEFB9-AD67-E74F-AA15-6FA180D04184}" srcOrd="0" destOrd="0" presId="urn:microsoft.com/office/officeart/2005/8/layout/cycle1"/>
    <dgm:cxn modelId="{C4F5A8F9-D1AD-42A6-9274-B2B7A96737F5}" type="presParOf" srcId="{4F08F2C8-8E4A-6942-B7F3-E6D096D89F4E}" destId="{C984C731-9755-0142-8FF7-673D06B5F2D6}" srcOrd="1" destOrd="0" presId="urn:microsoft.com/office/officeart/2005/8/layout/cycle1"/>
    <dgm:cxn modelId="{618CF9CF-E135-48C8-8371-047B4B9B2794}" type="presParOf" srcId="{4F08F2C8-8E4A-6942-B7F3-E6D096D89F4E}" destId="{ABFD8AD3-4729-6A44-AE30-B10184C70AB4}" srcOrd="2" destOrd="0" presId="urn:microsoft.com/office/officeart/2005/8/layout/cycle1"/>
    <dgm:cxn modelId="{2EC652F6-A130-4385-B684-1899966678DE}" type="presParOf" srcId="{4F08F2C8-8E4A-6942-B7F3-E6D096D89F4E}" destId="{0FF1B8FC-61A8-1742-87C4-F85DFFDA41A8}" srcOrd="3" destOrd="0" presId="urn:microsoft.com/office/officeart/2005/8/layout/cycle1"/>
    <dgm:cxn modelId="{9F67617C-E60C-4AD5-8FAC-6161837ADC85}" type="presParOf" srcId="{4F08F2C8-8E4A-6942-B7F3-E6D096D89F4E}" destId="{7C4F0DE5-685C-E946-A1F4-168239F3C396}" srcOrd="4" destOrd="0" presId="urn:microsoft.com/office/officeart/2005/8/layout/cycle1"/>
    <dgm:cxn modelId="{263B7DD2-F818-4C12-AC4D-A0813C57811D}" type="presParOf" srcId="{4F08F2C8-8E4A-6942-B7F3-E6D096D89F4E}" destId="{712BAAFD-DF4A-9549-9DBF-3A4785814C5D}" srcOrd="5" destOrd="0" presId="urn:microsoft.com/office/officeart/2005/8/layout/cycle1"/>
    <dgm:cxn modelId="{0F6BD48D-3B1D-4C0A-8E60-DAE59D890744}" type="presParOf" srcId="{4F08F2C8-8E4A-6942-B7F3-E6D096D89F4E}" destId="{8F9C81D4-0C16-AE4B-90B8-790B028B48EE}" srcOrd="6" destOrd="0" presId="urn:microsoft.com/office/officeart/2005/8/layout/cycle1"/>
    <dgm:cxn modelId="{D2AB29A8-BE0B-45B0-9575-792A1F0CA9C4}" type="presParOf" srcId="{4F08F2C8-8E4A-6942-B7F3-E6D096D89F4E}" destId="{5D22F6E8-7E90-F249-800D-53095DC9B5D6}" srcOrd="7" destOrd="0" presId="urn:microsoft.com/office/officeart/2005/8/layout/cycle1"/>
    <dgm:cxn modelId="{067DD8A4-D164-428D-9D0A-A87CD866E4E5}" type="presParOf" srcId="{4F08F2C8-8E4A-6942-B7F3-E6D096D89F4E}" destId="{D372AAE2-D820-B347-BD67-CD3C038A659A}" srcOrd="8" destOrd="0" presId="urn:microsoft.com/office/officeart/2005/8/layout/cycle1"/>
    <dgm:cxn modelId="{3AEADB6C-79E0-43FD-A6C5-397B34E2D5B6}" type="presParOf" srcId="{4F08F2C8-8E4A-6942-B7F3-E6D096D89F4E}" destId="{85FE8241-445F-C148-846D-819D33D65D10}" srcOrd="9" destOrd="0" presId="urn:microsoft.com/office/officeart/2005/8/layout/cycle1"/>
    <dgm:cxn modelId="{7679C69F-456A-4F27-B6C3-DE4F6FD53CA0}" type="presParOf" srcId="{4F08F2C8-8E4A-6942-B7F3-E6D096D89F4E}" destId="{BCE215BA-2073-954D-B61C-6C78F4D2B75F}" srcOrd="10" destOrd="0" presId="urn:microsoft.com/office/officeart/2005/8/layout/cycle1"/>
    <dgm:cxn modelId="{49FB24CD-413B-49C4-B19C-994646CE2005}" type="presParOf" srcId="{4F08F2C8-8E4A-6942-B7F3-E6D096D89F4E}" destId="{0125E640-7CB1-5C45-BF17-0EA9342CA83F}" srcOrd="11" destOrd="0" presId="urn:microsoft.com/office/officeart/2005/8/layout/cycle1"/>
    <dgm:cxn modelId="{EC98ED70-DC43-4E28-942F-B40635B3BF71}" type="presParOf" srcId="{4F08F2C8-8E4A-6942-B7F3-E6D096D89F4E}" destId="{0F6663E7-88CC-1C42-A2F0-63CE687D56F1}" srcOrd="12" destOrd="0" presId="urn:microsoft.com/office/officeart/2005/8/layout/cycle1"/>
    <dgm:cxn modelId="{D18EB41F-54BE-4968-A272-BCB4610018A1}" type="presParOf" srcId="{4F08F2C8-8E4A-6942-B7F3-E6D096D89F4E}" destId="{121B9C48-1CE7-EF40-B360-C23855062CE0}" srcOrd="13" destOrd="0" presId="urn:microsoft.com/office/officeart/2005/8/layout/cycle1"/>
    <dgm:cxn modelId="{8BD6C956-ECBE-4C3D-9083-082FC6741F6C}" type="presParOf" srcId="{4F08F2C8-8E4A-6942-B7F3-E6D096D89F4E}" destId="{45E5F557-D7C3-AA47-AD4C-317DAE55C1DE}"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D6DBCA-0CA2-754F-BCEA-4479ACC23D11}"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111409E5-7E28-B945-86CD-717C827BF335}">
      <dgm:prSet phldrT="[Text]"/>
      <dgm:spPr/>
      <dgm:t>
        <a:bodyPr/>
        <a:lstStyle/>
        <a:p>
          <a:r>
            <a:rPr lang="en-US" dirty="0" smtClean="0">
              <a:latin typeface="+mj-lt"/>
            </a:rPr>
            <a:t>Sights, sounds, scents, physical sensations, pain, emotions,  anniversary time</a:t>
          </a:r>
          <a:endParaRPr lang="en-US" dirty="0">
            <a:latin typeface="+mj-lt"/>
          </a:endParaRPr>
        </a:p>
      </dgm:t>
    </dgm:pt>
    <dgm:pt modelId="{CE42448F-7BFA-344B-A58D-1FE6C9CCE479}" type="parTrans" cxnId="{4CF9A0B1-2D11-0148-A677-EC71E3FC0EC9}">
      <dgm:prSet/>
      <dgm:spPr/>
      <dgm:t>
        <a:bodyPr/>
        <a:lstStyle/>
        <a:p>
          <a:endParaRPr lang="en-US">
            <a:latin typeface="+mj-lt"/>
          </a:endParaRPr>
        </a:p>
      </dgm:t>
    </dgm:pt>
    <dgm:pt modelId="{B4060EE3-4187-2A42-A064-1CEBA6D27E68}" type="sibTrans" cxnId="{4CF9A0B1-2D11-0148-A677-EC71E3FC0EC9}">
      <dgm:prSet/>
      <dgm:spPr/>
      <dgm:t>
        <a:bodyPr/>
        <a:lstStyle/>
        <a:p>
          <a:endParaRPr lang="en-US">
            <a:latin typeface="+mj-lt"/>
          </a:endParaRPr>
        </a:p>
      </dgm:t>
    </dgm:pt>
    <dgm:pt modelId="{EA0F7897-5481-9D47-A065-D89089298EEF}">
      <dgm:prSet phldrT="[Text]"/>
      <dgm:spPr/>
      <dgm:t>
        <a:bodyPr/>
        <a:lstStyle/>
        <a:p>
          <a:r>
            <a:rPr lang="en-US" dirty="0" smtClean="0">
              <a:latin typeface="+mj-lt"/>
            </a:rPr>
            <a:t>Nightmares &amp;/or memories about assault</a:t>
          </a:r>
          <a:endParaRPr lang="en-US" dirty="0">
            <a:latin typeface="+mj-lt"/>
          </a:endParaRPr>
        </a:p>
      </dgm:t>
    </dgm:pt>
    <dgm:pt modelId="{56D30E1B-A788-3849-A4AD-A5A35119CC20}" type="parTrans" cxnId="{1537E5E5-45D2-1547-BDF5-973936FDA746}">
      <dgm:prSet/>
      <dgm:spPr/>
      <dgm:t>
        <a:bodyPr/>
        <a:lstStyle/>
        <a:p>
          <a:endParaRPr lang="en-US">
            <a:latin typeface="+mj-lt"/>
          </a:endParaRPr>
        </a:p>
      </dgm:t>
    </dgm:pt>
    <dgm:pt modelId="{299810D5-9115-9B47-8FC1-6ED6723FC172}" type="sibTrans" cxnId="{1537E5E5-45D2-1547-BDF5-973936FDA746}">
      <dgm:prSet/>
      <dgm:spPr/>
      <dgm:t>
        <a:bodyPr/>
        <a:lstStyle/>
        <a:p>
          <a:endParaRPr lang="en-US">
            <a:latin typeface="+mj-lt"/>
          </a:endParaRPr>
        </a:p>
      </dgm:t>
    </dgm:pt>
    <dgm:pt modelId="{46330698-A6E3-2F4B-AEE5-ED5AD7588BA8}">
      <dgm:prSet phldrT="[Text]"/>
      <dgm:spPr/>
      <dgm:t>
        <a:bodyPr/>
        <a:lstStyle/>
        <a:p>
          <a:r>
            <a:rPr lang="en-US" dirty="0" smtClean="0">
              <a:latin typeface="+mj-lt"/>
            </a:rPr>
            <a:t>Why can’t I get over it?</a:t>
          </a:r>
          <a:endParaRPr lang="en-US" dirty="0">
            <a:latin typeface="+mj-lt"/>
          </a:endParaRPr>
        </a:p>
      </dgm:t>
    </dgm:pt>
    <dgm:pt modelId="{9B47DCBB-381F-3A42-A20E-3585BD5F32AC}" type="parTrans" cxnId="{C7245F3D-C92D-014E-9232-F548154A6B69}">
      <dgm:prSet/>
      <dgm:spPr/>
      <dgm:t>
        <a:bodyPr/>
        <a:lstStyle/>
        <a:p>
          <a:endParaRPr lang="en-US">
            <a:latin typeface="+mj-lt"/>
          </a:endParaRPr>
        </a:p>
      </dgm:t>
    </dgm:pt>
    <dgm:pt modelId="{8C4C5E10-A5F9-B14A-A1B3-65329E2F3767}" type="sibTrans" cxnId="{C7245F3D-C92D-014E-9232-F548154A6B69}">
      <dgm:prSet/>
      <dgm:spPr/>
      <dgm:t>
        <a:bodyPr/>
        <a:lstStyle/>
        <a:p>
          <a:endParaRPr lang="en-US">
            <a:latin typeface="+mj-lt"/>
          </a:endParaRPr>
        </a:p>
      </dgm:t>
    </dgm:pt>
    <dgm:pt modelId="{56D58313-B696-6D43-9005-17A80544C62A}">
      <dgm:prSet phldrT="[Text]"/>
      <dgm:spPr/>
      <dgm:t>
        <a:bodyPr/>
        <a:lstStyle/>
        <a:p>
          <a:r>
            <a:rPr lang="en-US" dirty="0" smtClean="0">
              <a:latin typeface="+mj-lt"/>
            </a:rPr>
            <a:t>Anger at self for assault &amp; not </a:t>
          </a:r>
          <a:r>
            <a:rPr lang="en-US" dirty="0" smtClean="0">
              <a:latin typeface="+mj-lt"/>
            </a:rPr>
            <a:t>“getting over it”</a:t>
          </a:r>
          <a:endParaRPr lang="en-US" dirty="0">
            <a:latin typeface="+mj-lt"/>
          </a:endParaRPr>
        </a:p>
      </dgm:t>
    </dgm:pt>
    <dgm:pt modelId="{7418A647-4BB3-F748-8D13-D10526DF854B}" type="parTrans" cxnId="{47583C38-F1C8-D74A-AB85-659BBB34CB3F}">
      <dgm:prSet/>
      <dgm:spPr/>
      <dgm:t>
        <a:bodyPr/>
        <a:lstStyle/>
        <a:p>
          <a:endParaRPr lang="en-US">
            <a:latin typeface="+mj-lt"/>
          </a:endParaRPr>
        </a:p>
      </dgm:t>
    </dgm:pt>
    <dgm:pt modelId="{18F2BB79-B21E-A04D-8099-A7572A13D269}" type="sibTrans" cxnId="{47583C38-F1C8-D74A-AB85-659BBB34CB3F}">
      <dgm:prSet/>
      <dgm:spPr/>
      <dgm:t>
        <a:bodyPr/>
        <a:lstStyle/>
        <a:p>
          <a:endParaRPr lang="en-US">
            <a:latin typeface="+mj-lt"/>
          </a:endParaRPr>
        </a:p>
      </dgm:t>
    </dgm:pt>
    <dgm:pt modelId="{564236C6-572C-744B-B940-8AA65F25C774}">
      <dgm:prSet phldrT="[Text]"/>
      <dgm:spPr/>
      <dgm:t>
        <a:bodyPr/>
        <a:lstStyle/>
        <a:p>
          <a:r>
            <a:rPr lang="en-US" dirty="0" smtClean="0">
              <a:latin typeface="+mj-lt"/>
            </a:rPr>
            <a:t>Don’t think, don’t talk, </a:t>
          </a:r>
          <a:r>
            <a:rPr lang="en-US" u="sng" dirty="0" smtClean="0">
              <a:latin typeface="+mj-lt"/>
            </a:rPr>
            <a:t>don’t feel</a:t>
          </a:r>
          <a:endParaRPr lang="en-US" u="sng" dirty="0">
            <a:latin typeface="+mj-lt"/>
          </a:endParaRPr>
        </a:p>
      </dgm:t>
    </dgm:pt>
    <dgm:pt modelId="{CD1405CE-E552-C441-AF6B-08992072DEB5}" type="parTrans" cxnId="{556024E7-BC23-0E42-A536-274F779FA828}">
      <dgm:prSet/>
      <dgm:spPr/>
      <dgm:t>
        <a:bodyPr/>
        <a:lstStyle/>
        <a:p>
          <a:endParaRPr lang="en-US">
            <a:latin typeface="+mj-lt"/>
          </a:endParaRPr>
        </a:p>
      </dgm:t>
    </dgm:pt>
    <dgm:pt modelId="{ACD22426-94EE-EB4C-90C5-402AF0C55EDF}" type="sibTrans" cxnId="{556024E7-BC23-0E42-A536-274F779FA828}">
      <dgm:prSet/>
      <dgm:spPr/>
      <dgm:t>
        <a:bodyPr/>
        <a:lstStyle/>
        <a:p>
          <a:endParaRPr lang="en-US">
            <a:latin typeface="+mj-lt"/>
          </a:endParaRPr>
        </a:p>
      </dgm:t>
    </dgm:pt>
    <dgm:pt modelId="{4F08F2C8-8E4A-6942-B7F3-E6D096D89F4E}" type="pres">
      <dgm:prSet presAssocID="{C1D6DBCA-0CA2-754F-BCEA-4479ACC23D11}" presName="cycle" presStyleCnt="0">
        <dgm:presLayoutVars>
          <dgm:dir/>
          <dgm:resizeHandles val="exact"/>
        </dgm:presLayoutVars>
      </dgm:prSet>
      <dgm:spPr/>
      <dgm:t>
        <a:bodyPr/>
        <a:lstStyle/>
        <a:p>
          <a:endParaRPr lang="en-US"/>
        </a:p>
      </dgm:t>
    </dgm:pt>
    <dgm:pt modelId="{E90AEFB9-AD67-E74F-AA15-6FA180D04184}" type="pres">
      <dgm:prSet presAssocID="{111409E5-7E28-B945-86CD-717C827BF335}" presName="dummy" presStyleCnt="0"/>
      <dgm:spPr/>
    </dgm:pt>
    <dgm:pt modelId="{C984C731-9755-0142-8FF7-673D06B5F2D6}" type="pres">
      <dgm:prSet presAssocID="{111409E5-7E28-B945-86CD-717C827BF335}" presName="node" presStyleLbl="revTx" presStyleIdx="0" presStyleCnt="5">
        <dgm:presLayoutVars>
          <dgm:bulletEnabled val="1"/>
        </dgm:presLayoutVars>
      </dgm:prSet>
      <dgm:spPr/>
      <dgm:t>
        <a:bodyPr/>
        <a:lstStyle/>
        <a:p>
          <a:endParaRPr lang="en-US"/>
        </a:p>
      </dgm:t>
    </dgm:pt>
    <dgm:pt modelId="{ABFD8AD3-4729-6A44-AE30-B10184C70AB4}" type="pres">
      <dgm:prSet presAssocID="{B4060EE3-4187-2A42-A064-1CEBA6D27E68}" presName="sibTrans" presStyleLbl="node1" presStyleIdx="0" presStyleCnt="5"/>
      <dgm:spPr/>
      <dgm:t>
        <a:bodyPr/>
        <a:lstStyle/>
        <a:p>
          <a:endParaRPr lang="en-US"/>
        </a:p>
      </dgm:t>
    </dgm:pt>
    <dgm:pt modelId="{0FF1B8FC-61A8-1742-87C4-F85DFFDA41A8}" type="pres">
      <dgm:prSet presAssocID="{EA0F7897-5481-9D47-A065-D89089298EEF}" presName="dummy" presStyleCnt="0"/>
      <dgm:spPr/>
    </dgm:pt>
    <dgm:pt modelId="{7C4F0DE5-685C-E946-A1F4-168239F3C396}" type="pres">
      <dgm:prSet presAssocID="{EA0F7897-5481-9D47-A065-D89089298EEF}" presName="node" presStyleLbl="revTx" presStyleIdx="1" presStyleCnt="5">
        <dgm:presLayoutVars>
          <dgm:bulletEnabled val="1"/>
        </dgm:presLayoutVars>
      </dgm:prSet>
      <dgm:spPr/>
      <dgm:t>
        <a:bodyPr/>
        <a:lstStyle/>
        <a:p>
          <a:endParaRPr lang="en-US"/>
        </a:p>
      </dgm:t>
    </dgm:pt>
    <dgm:pt modelId="{712BAAFD-DF4A-9549-9DBF-3A4785814C5D}" type="pres">
      <dgm:prSet presAssocID="{299810D5-9115-9B47-8FC1-6ED6723FC172}" presName="sibTrans" presStyleLbl="node1" presStyleIdx="1" presStyleCnt="5"/>
      <dgm:spPr/>
      <dgm:t>
        <a:bodyPr/>
        <a:lstStyle/>
        <a:p>
          <a:endParaRPr lang="en-US"/>
        </a:p>
      </dgm:t>
    </dgm:pt>
    <dgm:pt modelId="{8F9C81D4-0C16-AE4B-90B8-790B028B48EE}" type="pres">
      <dgm:prSet presAssocID="{46330698-A6E3-2F4B-AEE5-ED5AD7588BA8}" presName="dummy" presStyleCnt="0"/>
      <dgm:spPr/>
    </dgm:pt>
    <dgm:pt modelId="{5D22F6E8-7E90-F249-800D-53095DC9B5D6}" type="pres">
      <dgm:prSet presAssocID="{46330698-A6E3-2F4B-AEE5-ED5AD7588BA8}" presName="node" presStyleLbl="revTx" presStyleIdx="2" presStyleCnt="5">
        <dgm:presLayoutVars>
          <dgm:bulletEnabled val="1"/>
        </dgm:presLayoutVars>
      </dgm:prSet>
      <dgm:spPr/>
      <dgm:t>
        <a:bodyPr/>
        <a:lstStyle/>
        <a:p>
          <a:endParaRPr lang="en-US"/>
        </a:p>
      </dgm:t>
    </dgm:pt>
    <dgm:pt modelId="{D372AAE2-D820-B347-BD67-CD3C038A659A}" type="pres">
      <dgm:prSet presAssocID="{8C4C5E10-A5F9-B14A-A1B3-65329E2F3767}" presName="sibTrans" presStyleLbl="node1" presStyleIdx="2" presStyleCnt="5"/>
      <dgm:spPr/>
      <dgm:t>
        <a:bodyPr/>
        <a:lstStyle/>
        <a:p>
          <a:endParaRPr lang="en-US"/>
        </a:p>
      </dgm:t>
    </dgm:pt>
    <dgm:pt modelId="{85FE8241-445F-C148-846D-819D33D65D10}" type="pres">
      <dgm:prSet presAssocID="{56D58313-B696-6D43-9005-17A80544C62A}" presName="dummy" presStyleCnt="0"/>
      <dgm:spPr/>
    </dgm:pt>
    <dgm:pt modelId="{BCE215BA-2073-954D-B61C-6C78F4D2B75F}" type="pres">
      <dgm:prSet presAssocID="{56D58313-B696-6D43-9005-17A80544C62A}" presName="node" presStyleLbl="revTx" presStyleIdx="3" presStyleCnt="5">
        <dgm:presLayoutVars>
          <dgm:bulletEnabled val="1"/>
        </dgm:presLayoutVars>
      </dgm:prSet>
      <dgm:spPr/>
      <dgm:t>
        <a:bodyPr/>
        <a:lstStyle/>
        <a:p>
          <a:endParaRPr lang="en-US"/>
        </a:p>
      </dgm:t>
    </dgm:pt>
    <dgm:pt modelId="{0125E640-7CB1-5C45-BF17-0EA9342CA83F}" type="pres">
      <dgm:prSet presAssocID="{18F2BB79-B21E-A04D-8099-A7572A13D269}" presName="sibTrans" presStyleLbl="node1" presStyleIdx="3" presStyleCnt="5"/>
      <dgm:spPr/>
      <dgm:t>
        <a:bodyPr/>
        <a:lstStyle/>
        <a:p>
          <a:endParaRPr lang="en-US"/>
        </a:p>
      </dgm:t>
    </dgm:pt>
    <dgm:pt modelId="{0F6663E7-88CC-1C42-A2F0-63CE687D56F1}" type="pres">
      <dgm:prSet presAssocID="{564236C6-572C-744B-B940-8AA65F25C774}" presName="dummy" presStyleCnt="0"/>
      <dgm:spPr/>
    </dgm:pt>
    <dgm:pt modelId="{121B9C48-1CE7-EF40-B360-C23855062CE0}" type="pres">
      <dgm:prSet presAssocID="{564236C6-572C-744B-B940-8AA65F25C774}" presName="node" presStyleLbl="revTx" presStyleIdx="4" presStyleCnt="5">
        <dgm:presLayoutVars>
          <dgm:bulletEnabled val="1"/>
        </dgm:presLayoutVars>
      </dgm:prSet>
      <dgm:spPr/>
      <dgm:t>
        <a:bodyPr/>
        <a:lstStyle/>
        <a:p>
          <a:endParaRPr lang="en-US"/>
        </a:p>
      </dgm:t>
    </dgm:pt>
    <dgm:pt modelId="{45E5F557-D7C3-AA47-AD4C-317DAE55C1DE}" type="pres">
      <dgm:prSet presAssocID="{ACD22426-94EE-EB4C-90C5-402AF0C55EDF}" presName="sibTrans" presStyleLbl="node1" presStyleIdx="4" presStyleCnt="5"/>
      <dgm:spPr/>
      <dgm:t>
        <a:bodyPr/>
        <a:lstStyle/>
        <a:p>
          <a:endParaRPr lang="en-US"/>
        </a:p>
      </dgm:t>
    </dgm:pt>
  </dgm:ptLst>
  <dgm:cxnLst>
    <dgm:cxn modelId="{E2329087-92E2-4029-ADCF-2791012E0011}" type="presOf" srcId="{111409E5-7E28-B945-86CD-717C827BF335}" destId="{C984C731-9755-0142-8FF7-673D06B5F2D6}" srcOrd="0" destOrd="0" presId="urn:microsoft.com/office/officeart/2005/8/layout/cycle1"/>
    <dgm:cxn modelId="{4385201F-C966-48B9-A3E5-4E87D026FEEC}" type="presOf" srcId="{C1D6DBCA-0CA2-754F-BCEA-4479ACC23D11}" destId="{4F08F2C8-8E4A-6942-B7F3-E6D096D89F4E}" srcOrd="0" destOrd="0" presId="urn:microsoft.com/office/officeart/2005/8/layout/cycle1"/>
    <dgm:cxn modelId="{D853208B-58A3-4A82-B45D-12940BE1C6B8}" type="presOf" srcId="{8C4C5E10-A5F9-B14A-A1B3-65329E2F3767}" destId="{D372AAE2-D820-B347-BD67-CD3C038A659A}" srcOrd="0" destOrd="0" presId="urn:microsoft.com/office/officeart/2005/8/layout/cycle1"/>
    <dgm:cxn modelId="{C7245F3D-C92D-014E-9232-F548154A6B69}" srcId="{C1D6DBCA-0CA2-754F-BCEA-4479ACC23D11}" destId="{46330698-A6E3-2F4B-AEE5-ED5AD7588BA8}" srcOrd="2" destOrd="0" parTransId="{9B47DCBB-381F-3A42-A20E-3585BD5F32AC}" sibTransId="{8C4C5E10-A5F9-B14A-A1B3-65329E2F3767}"/>
    <dgm:cxn modelId="{1FB0DCAD-EC5C-4B8D-8362-4A3B010EC83E}" type="presOf" srcId="{EA0F7897-5481-9D47-A065-D89089298EEF}" destId="{7C4F0DE5-685C-E946-A1F4-168239F3C396}" srcOrd="0" destOrd="0" presId="urn:microsoft.com/office/officeart/2005/8/layout/cycle1"/>
    <dgm:cxn modelId="{34F76F62-B0CB-42A8-BE05-88BEAE580DB7}" type="presOf" srcId="{56D58313-B696-6D43-9005-17A80544C62A}" destId="{BCE215BA-2073-954D-B61C-6C78F4D2B75F}" srcOrd="0" destOrd="0" presId="urn:microsoft.com/office/officeart/2005/8/layout/cycle1"/>
    <dgm:cxn modelId="{47583C38-F1C8-D74A-AB85-659BBB34CB3F}" srcId="{C1D6DBCA-0CA2-754F-BCEA-4479ACC23D11}" destId="{56D58313-B696-6D43-9005-17A80544C62A}" srcOrd="3" destOrd="0" parTransId="{7418A647-4BB3-F748-8D13-D10526DF854B}" sibTransId="{18F2BB79-B21E-A04D-8099-A7572A13D269}"/>
    <dgm:cxn modelId="{219F9D35-0632-47AA-BAFA-DE57C45593F5}" type="presOf" srcId="{ACD22426-94EE-EB4C-90C5-402AF0C55EDF}" destId="{45E5F557-D7C3-AA47-AD4C-317DAE55C1DE}" srcOrd="0" destOrd="0" presId="urn:microsoft.com/office/officeart/2005/8/layout/cycle1"/>
    <dgm:cxn modelId="{0B69E442-B15E-472F-A42B-9C9704F37F9E}" type="presOf" srcId="{18F2BB79-B21E-A04D-8099-A7572A13D269}" destId="{0125E640-7CB1-5C45-BF17-0EA9342CA83F}" srcOrd="0" destOrd="0" presId="urn:microsoft.com/office/officeart/2005/8/layout/cycle1"/>
    <dgm:cxn modelId="{B9FEF44D-5481-4024-AD11-3507AAF21C17}" type="presOf" srcId="{564236C6-572C-744B-B940-8AA65F25C774}" destId="{121B9C48-1CE7-EF40-B360-C23855062CE0}" srcOrd="0" destOrd="0" presId="urn:microsoft.com/office/officeart/2005/8/layout/cycle1"/>
    <dgm:cxn modelId="{C75C7340-9C76-42A0-8F4F-FCFF15B4A286}" type="presOf" srcId="{46330698-A6E3-2F4B-AEE5-ED5AD7588BA8}" destId="{5D22F6E8-7E90-F249-800D-53095DC9B5D6}" srcOrd="0" destOrd="0" presId="urn:microsoft.com/office/officeart/2005/8/layout/cycle1"/>
    <dgm:cxn modelId="{4CF9A0B1-2D11-0148-A677-EC71E3FC0EC9}" srcId="{C1D6DBCA-0CA2-754F-BCEA-4479ACC23D11}" destId="{111409E5-7E28-B945-86CD-717C827BF335}" srcOrd="0" destOrd="0" parTransId="{CE42448F-7BFA-344B-A58D-1FE6C9CCE479}" sibTransId="{B4060EE3-4187-2A42-A064-1CEBA6D27E68}"/>
    <dgm:cxn modelId="{AED5ECE2-4845-406B-8C50-52745DDADF9A}" type="presOf" srcId="{299810D5-9115-9B47-8FC1-6ED6723FC172}" destId="{712BAAFD-DF4A-9549-9DBF-3A4785814C5D}" srcOrd="0" destOrd="0" presId="urn:microsoft.com/office/officeart/2005/8/layout/cycle1"/>
    <dgm:cxn modelId="{556024E7-BC23-0E42-A536-274F779FA828}" srcId="{C1D6DBCA-0CA2-754F-BCEA-4479ACC23D11}" destId="{564236C6-572C-744B-B940-8AA65F25C774}" srcOrd="4" destOrd="0" parTransId="{CD1405CE-E552-C441-AF6B-08992072DEB5}" sibTransId="{ACD22426-94EE-EB4C-90C5-402AF0C55EDF}"/>
    <dgm:cxn modelId="{1537E5E5-45D2-1547-BDF5-973936FDA746}" srcId="{C1D6DBCA-0CA2-754F-BCEA-4479ACC23D11}" destId="{EA0F7897-5481-9D47-A065-D89089298EEF}" srcOrd="1" destOrd="0" parTransId="{56D30E1B-A788-3849-A4AD-A5A35119CC20}" sibTransId="{299810D5-9115-9B47-8FC1-6ED6723FC172}"/>
    <dgm:cxn modelId="{D5C4DD9A-82E0-4255-B688-F2F0FCC64211}" type="presOf" srcId="{B4060EE3-4187-2A42-A064-1CEBA6D27E68}" destId="{ABFD8AD3-4729-6A44-AE30-B10184C70AB4}" srcOrd="0" destOrd="0" presId="urn:microsoft.com/office/officeart/2005/8/layout/cycle1"/>
    <dgm:cxn modelId="{2BE30020-B2D2-45D7-A4D2-7D4467024A93}" type="presParOf" srcId="{4F08F2C8-8E4A-6942-B7F3-E6D096D89F4E}" destId="{E90AEFB9-AD67-E74F-AA15-6FA180D04184}" srcOrd="0" destOrd="0" presId="urn:microsoft.com/office/officeart/2005/8/layout/cycle1"/>
    <dgm:cxn modelId="{6F7033AD-73BC-4126-A3C6-6E638D599684}" type="presParOf" srcId="{4F08F2C8-8E4A-6942-B7F3-E6D096D89F4E}" destId="{C984C731-9755-0142-8FF7-673D06B5F2D6}" srcOrd="1" destOrd="0" presId="urn:microsoft.com/office/officeart/2005/8/layout/cycle1"/>
    <dgm:cxn modelId="{F8C1E1A7-4E18-4E17-922E-0F8AB8330589}" type="presParOf" srcId="{4F08F2C8-8E4A-6942-B7F3-E6D096D89F4E}" destId="{ABFD8AD3-4729-6A44-AE30-B10184C70AB4}" srcOrd="2" destOrd="0" presId="urn:microsoft.com/office/officeart/2005/8/layout/cycle1"/>
    <dgm:cxn modelId="{2FE768DD-0A9F-4A65-BF94-58EB9123CA62}" type="presParOf" srcId="{4F08F2C8-8E4A-6942-B7F3-E6D096D89F4E}" destId="{0FF1B8FC-61A8-1742-87C4-F85DFFDA41A8}" srcOrd="3" destOrd="0" presId="urn:microsoft.com/office/officeart/2005/8/layout/cycle1"/>
    <dgm:cxn modelId="{0488A0CF-69B0-478E-B962-BA125F5EFB97}" type="presParOf" srcId="{4F08F2C8-8E4A-6942-B7F3-E6D096D89F4E}" destId="{7C4F0DE5-685C-E946-A1F4-168239F3C396}" srcOrd="4" destOrd="0" presId="urn:microsoft.com/office/officeart/2005/8/layout/cycle1"/>
    <dgm:cxn modelId="{EF491209-85CA-468A-BCBD-DD406324A5D3}" type="presParOf" srcId="{4F08F2C8-8E4A-6942-B7F3-E6D096D89F4E}" destId="{712BAAFD-DF4A-9549-9DBF-3A4785814C5D}" srcOrd="5" destOrd="0" presId="urn:microsoft.com/office/officeart/2005/8/layout/cycle1"/>
    <dgm:cxn modelId="{FF0F3B50-181F-43B9-B051-2FBE5E3C8F71}" type="presParOf" srcId="{4F08F2C8-8E4A-6942-B7F3-E6D096D89F4E}" destId="{8F9C81D4-0C16-AE4B-90B8-790B028B48EE}" srcOrd="6" destOrd="0" presId="urn:microsoft.com/office/officeart/2005/8/layout/cycle1"/>
    <dgm:cxn modelId="{B56BC817-2776-4417-AD28-D231CAFEA4AC}" type="presParOf" srcId="{4F08F2C8-8E4A-6942-B7F3-E6D096D89F4E}" destId="{5D22F6E8-7E90-F249-800D-53095DC9B5D6}" srcOrd="7" destOrd="0" presId="urn:microsoft.com/office/officeart/2005/8/layout/cycle1"/>
    <dgm:cxn modelId="{969EDFBD-F287-4D58-93BC-1B6E0C0F01E5}" type="presParOf" srcId="{4F08F2C8-8E4A-6942-B7F3-E6D096D89F4E}" destId="{D372AAE2-D820-B347-BD67-CD3C038A659A}" srcOrd="8" destOrd="0" presId="urn:microsoft.com/office/officeart/2005/8/layout/cycle1"/>
    <dgm:cxn modelId="{5462F10F-51A3-4373-B0D0-9E2D001095DA}" type="presParOf" srcId="{4F08F2C8-8E4A-6942-B7F3-E6D096D89F4E}" destId="{85FE8241-445F-C148-846D-819D33D65D10}" srcOrd="9" destOrd="0" presId="urn:microsoft.com/office/officeart/2005/8/layout/cycle1"/>
    <dgm:cxn modelId="{B9DC9EDD-2F61-42CE-966A-436F32FA149A}" type="presParOf" srcId="{4F08F2C8-8E4A-6942-B7F3-E6D096D89F4E}" destId="{BCE215BA-2073-954D-B61C-6C78F4D2B75F}" srcOrd="10" destOrd="0" presId="urn:microsoft.com/office/officeart/2005/8/layout/cycle1"/>
    <dgm:cxn modelId="{A1D14801-4B80-4CE8-A221-1FFB9448DB96}" type="presParOf" srcId="{4F08F2C8-8E4A-6942-B7F3-E6D096D89F4E}" destId="{0125E640-7CB1-5C45-BF17-0EA9342CA83F}" srcOrd="11" destOrd="0" presId="urn:microsoft.com/office/officeart/2005/8/layout/cycle1"/>
    <dgm:cxn modelId="{6595B433-6D1C-4D4F-A400-00C0AE7738CB}" type="presParOf" srcId="{4F08F2C8-8E4A-6942-B7F3-E6D096D89F4E}" destId="{0F6663E7-88CC-1C42-A2F0-63CE687D56F1}" srcOrd="12" destOrd="0" presId="urn:microsoft.com/office/officeart/2005/8/layout/cycle1"/>
    <dgm:cxn modelId="{F2A115FD-C600-4035-8D01-5BAD7C6CF48E}" type="presParOf" srcId="{4F08F2C8-8E4A-6942-B7F3-E6D096D89F4E}" destId="{121B9C48-1CE7-EF40-B360-C23855062CE0}" srcOrd="13" destOrd="0" presId="urn:microsoft.com/office/officeart/2005/8/layout/cycle1"/>
    <dgm:cxn modelId="{61AF0037-EEC2-4040-8BB2-EADE1E593FA6}" type="presParOf" srcId="{4F08F2C8-8E4A-6942-B7F3-E6D096D89F4E}" destId="{45E5F557-D7C3-AA47-AD4C-317DAE55C1D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ABB47B-8EFA-46E0-B8CF-866BC9033B04}" type="doc">
      <dgm:prSet loTypeId="urn:microsoft.com/office/officeart/2005/8/layout/radial6" loCatId="cycle" qsTypeId="urn:microsoft.com/office/officeart/2005/8/quickstyle/3d4" qsCatId="3D" csTypeId="urn:microsoft.com/office/officeart/2005/8/colors/accent1_1" csCatId="accent1" phldr="1"/>
      <dgm:spPr/>
      <dgm:t>
        <a:bodyPr/>
        <a:lstStyle/>
        <a:p>
          <a:endParaRPr lang="en-US"/>
        </a:p>
      </dgm:t>
    </dgm:pt>
    <dgm:pt modelId="{0DDE3067-9270-4C4C-BE7B-7471C26DADC2}">
      <dgm:prSet phldrT="[Text]" custT="1"/>
      <dgm:spPr/>
      <dgm:t>
        <a:bodyPr/>
        <a:lstStyle/>
        <a:p>
          <a:r>
            <a:rPr lang="en-US" sz="2800" b="1" smtClean="0">
              <a:latin typeface="Corbel" pitchFamily="34" charset="0"/>
            </a:rPr>
            <a:t>Trauma Processing</a:t>
          </a:r>
          <a:endParaRPr lang="en-US" sz="2800" b="1" dirty="0">
            <a:latin typeface="Corbel" pitchFamily="34" charset="0"/>
          </a:endParaRPr>
        </a:p>
      </dgm:t>
    </dgm:pt>
    <dgm:pt modelId="{C3F58824-0698-44E4-BD7A-B46EFA7B7616}" type="parTrans" cxnId="{A83553B9-A4EF-4BAC-B182-BB64D26EE787}">
      <dgm:prSet/>
      <dgm:spPr/>
      <dgm:t>
        <a:bodyPr/>
        <a:lstStyle/>
        <a:p>
          <a:endParaRPr lang="en-US" sz="1600" b="1">
            <a:solidFill>
              <a:schemeClr val="tx1"/>
            </a:solidFill>
            <a:latin typeface="Corbel" pitchFamily="34" charset="0"/>
          </a:endParaRPr>
        </a:p>
      </dgm:t>
    </dgm:pt>
    <dgm:pt modelId="{A8F322F2-9510-4E8C-B19D-1639BE52B416}" type="sibTrans" cxnId="{A83553B9-A4EF-4BAC-B182-BB64D26EE787}">
      <dgm:prSet/>
      <dgm:spPr/>
      <dgm:t>
        <a:bodyPr/>
        <a:lstStyle/>
        <a:p>
          <a:endParaRPr lang="en-US" sz="1600" b="1">
            <a:solidFill>
              <a:schemeClr val="tx1"/>
            </a:solidFill>
            <a:latin typeface="Corbel" pitchFamily="34" charset="0"/>
          </a:endParaRPr>
        </a:p>
      </dgm:t>
    </dgm:pt>
    <dgm:pt modelId="{2688D8E4-2318-4FC4-AD0F-102A47DB4B85}">
      <dgm:prSet phldrT="[Text]" custT="1"/>
      <dgm:spPr/>
      <dgm:t>
        <a:bodyPr/>
        <a:lstStyle/>
        <a:p>
          <a:r>
            <a:rPr lang="en-US" sz="2400" b="1" dirty="0" smtClean="0">
              <a:latin typeface="Corbel" pitchFamily="34" charset="0"/>
            </a:rPr>
            <a:t>Safe Place</a:t>
          </a:r>
          <a:endParaRPr lang="en-US" sz="2400" b="1" dirty="0">
            <a:latin typeface="Corbel" pitchFamily="34" charset="0"/>
          </a:endParaRPr>
        </a:p>
      </dgm:t>
    </dgm:pt>
    <dgm:pt modelId="{318268F4-A549-41B5-912A-0A7E9AF6F149}" type="parTrans" cxnId="{7B744189-35A4-4B0F-9F7C-3E5C30A1ACB1}">
      <dgm:prSet/>
      <dgm:spPr/>
      <dgm:t>
        <a:bodyPr/>
        <a:lstStyle/>
        <a:p>
          <a:endParaRPr lang="en-US" sz="1600" b="1">
            <a:solidFill>
              <a:schemeClr val="tx1"/>
            </a:solidFill>
            <a:latin typeface="Corbel" pitchFamily="34" charset="0"/>
          </a:endParaRPr>
        </a:p>
      </dgm:t>
    </dgm:pt>
    <dgm:pt modelId="{C73A3DE9-56FF-488C-9B63-7B6BF7D037DF}" type="sibTrans" cxnId="{7B744189-35A4-4B0F-9F7C-3E5C30A1ACB1}">
      <dgm:prSet/>
      <dgm:spPr/>
      <dgm:t>
        <a:bodyPr/>
        <a:lstStyle/>
        <a:p>
          <a:endParaRPr lang="en-US" sz="2400" b="1">
            <a:solidFill>
              <a:schemeClr val="tx1"/>
            </a:solidFill>
            <a:latin typeface="Corbel" pitchFamily="34" charset="0"/>
          </a:endParaRPr>
        </a:p>
      </dgm:t>
    </dgm:pt>
    <dgm:pt modelId="{24B74537-58A5-47ED-BBB9-E9207A04E20F}">
      <dgm:prSet phldrT="[Text]" custT="1"/>
      <dgm:spPr/>
      <dgm:t>
        <a:bodyPr/>
        <a:lstStyle/>
        <a:p>
          <a:r>
            <a:rPr lang="en-US" sz="2400" b="1" dirty="0" smtClean="0">
              <a:latin typeface="Corbel" pitchFamily="34" charset="0"/>
            </a:rPr>
            <a:t>Strong Rapport</a:t>
          </a:r>
          <a:endParaRPr lang="en-US" sz="2400" b="1" dirty="0">
            <a:latin typeface="Corbel" pitchFamily="34" charset="0"/>
          </a:endParaRPr>
        </a:p>
      </dgm:t>
    </dgm:pt>
    <dgm:pt modelId="{BCF5910C-6B0A-4935-8B76-2F24985DF685}" type="parTrans" cxnId="{6DA406B2-07BE-4398-A91E-4B69272EE717}">
      <dgm:prSet/>
      <dgm:spPr/>
      <dgm:t>
        <a:bodyPr/>
        <a:lstStyle/>
        <a:p>
          <a:endParaRPr lang="en-US" sz="1600" b="1">
            <a:solidFill>
              <a:schemeClr val="tx1"/>
            </a:solidFill>
            <a:latin typeface="Corbel" pitchFamily="34" charset="0"/>
          </a:endParaRPr>
        </a:p>
      </dgm:t>
    </dgm:pt>
    <dgm:pt modelId="{BAEDE1F6-7490-40D8-B447-E265C0B3C54D}" type="sibTrans" cxnId="{6DA406B2-07BE-4398-A91E-4B69272EE717}">
      <dgm:prSet/>
      <dgm:spPr/>
      <dgm:t>
        <a:bodyPr/>
        <a:lstStyle/>
        <a:p>
          <a:endParaRPr lang="en-US" sz="2400" b="1">
            <a:solidFill>
              <a:schemeClr val="tx1"/>
            </a:solidFill>
            <a:latin typeface="Corbel" pitchFamily="34" charset="0"/>
          </a:endParaRPr>
        </a:p>
      </dgm:t>
    </dgm:pt>
    <dgm:pt modelId="{35998F5D-6BE3-4022-8904-CE7DDFCC11F5}">
      <dgm:prSet phldrT="[Text]" custT="1"/>
      <dgm:spPr/>
      <dgm:t>
        <a:bodyPr/>
        <a:lstStyle/>
        <a:p>
          <a:r>
            <a:rPr lang="en-US" sz="2000" b="1" smtClean="0">
              <a:latin typeface="Corbel" pitchFamily="34" charset="0"/>
            </a:rPr>
            <a:t>Cognitions</a:t>
          </a:r>
        </a:p>
        <a:p>
          <a:r>
            <a:rPr lang="en-US" sz="2000" b="1" smtClean="0">
              <a:latin typeface="Corbel" pitchFamily="34" charset="0"/>
            </a:rPr>
            <a:t>(distorted)</a:t>
          </a:r>
          <a:endParaRPr lang="en-US" sz="2000" b="1" dirty="0">
            <a:latin typeface="Corbel" pitchFamily="34" charset="0"/>
          </a:endParaRPr>
        </a:p>
      </dgm:t>
    </dgm:pt>
    <dgm:pt modelId="{A62F18E1-136E-4D23-9FC3-99745176AFD9}" type="parTrans" cxnId="{EF124ECA-6ABA-4A11-93B7-DD9023F1F28F}">
      <dgm:prSet/>
      <dgm:spPr/>
      <dgm:t>
        <a:bodyPr/>
        <a:lstStyle/>
        <a:p>
          <a:endParaRPr lang="en-US" sz="1600" b="1">
            <a:solidFill>
              <a:schemeClr val="tx1"/>
            </a:solidFill>
            <a:latin typeface="Corbel" pitchFamily="34" charset="0"/>
          </a:endParaRPr>
        </a:p>
      </dgm:t>
    </dgm:pt>
    <dgm:pt modelId="{39DE2FB5-EB59-4BF0-A337-3572A20E2BB1}" type="sibTrans" cxnId="{EF124ECA-6ABA-4A11-93B7-DD9023F1F28F}">
      <dgm:prSet/>
      <dgm:spPr/>
      <dgm:t>
        <a:bodyPr/>
        <a:lstStyle/>
        <a:p>
          <a:endParaRPr lang="en-US" sz="2400" b="1">
            <a:solidFill>
              <a:schemeClr val="tx1"/>
            </a:solidFill>
            <a:latin typeface="Corbel" pitchFamily="34" charset="0"/>
          </a:endParaRPr>
        </a:p>
      </dgm:t>
    </dgm:pt>
    <dgm:pt modelId="{908F87CD-FC5A-4F36-B905-E543581C8253}">
      <dgm:prSet phldrT="[Text]" custT="1"/>
      <dgm:spPr/>
      <dgm:t>
        <a:bodyPr/>
        <a:lstStyle/>
        <a:p>
          <a:r>
            <a:rPr lang="en-US" sz="2000" b="1" smtClean="0">
              <a:latin typeface="Corbel" pitchFamily="34" charset="0"/>
            </a:rPr>
            <a:t>Allow for emotional expression</a:t>
          </a:r>
          <a:endParaRPr lang="en-US" sz="2000" b="1" dirty="0">
            <a:latin typeface="Corbel" pitchFamily="34" charset="0"/>
          </a:endParaRPr>
        </a:p>
      </dgm:t>
    </dgm:pt>
    <dgm:pt modelId="{4827F5A7-672F-4F59-BA54-E8760057D89F}" type="parTrans" cxnId="{9632385B-7F20-4775-AFD8-628A12466DE6}">
      <dgm:prSet/>
      <dgm:spPr/>
      <dgm:t>
        <a:bodyPr/>
        <a:lstStyle/>
        <a:p>
          <a:endParaRPr lang="en-US" sz="1600" b="1">
            <a:solidFill>
              <a:schemeClr val="tx1"/>
            </a:solidFill>
            <a:latin typeface="Corbel" pitchFamily="34" charset="0"/>
          </a:endParaRPr>
        </a:p>
      </dgm:t>
    </dgm:pt>
    <dgm:pt modelId="{D7C67C7E-E6D4-4026-8639-4F279A1C2F7D}" type="sibTrans" cxnId="{9632385B-7F20-4775-AFD8-628A12466DE6}">
      <dgm:prSet/>
      <dgm:spPr/>
      <dgm:t>
        <a:bodyPr/>
        <a:lstStyle/>
        <a:p>
          <a:endParaRPr lang="en-US" sz="2400" b="1">
            <a:solidFill>
              <a:schemeClr val="tx1"/>
            </a:solidFill>
            <a:latin typeface="Corbel" pitchFamily="34" charset="0"/>
          </a:endParaRPr>
        </a:p>
      </dgm:t>
    </dgm:pt>
    <dgm:pt modelId="{CEEB96A1-D0FF-4512-8A2F-EB986D0975ED}">
      <dgm:prSet phldrT="[Text]" custT="1"/>
      <dgm:spPr/>
      <dgm:t>
        <a:bodyPr/>
        <a:lstStyle/>
        <a:p>
          <a:r>
            <a:rPr lang="en-US" sz="2400" b="1" smtClean="0">
              <a:latin typeface="Corbel" pitchFamily="34" charset="0"/>
            </a:rPr>
            <a:t>Provide feedback re: reality</a:t>
          </a:r>
          <a:endParaRPr lang="en-US" sz="2400" b="1" dirty="0">
            <a:latin typeface="Corbel" pitchFamily="34" charset="0"/>
          </a:endParaRPr>
        </a:p>
      </dgm:t>
    </dgm:pt>
    <dgm:pt modelId="{21F56936-359C-4E8D-8EF0-8F282B17D770}" type="parTrans" cxnId="{1F053C17-B02A-4844-8A75-4878665B171E}">
      <dgm:prSet/>
      <dgm:spPr/>
      <dgm:t>
        <a:bodyPr/>
        <a:lstStyle/>
        <a:p>
          <a:endParaRPr lang="en-US" sz="1600" b="1">
            <a:solidFill>
              <a:schemeClr val="tx1"/>
            </a:solidFill>
            <a:latin typeface="Corbel" pitchFamily="34" charset="0"/>
          </a:endParaRPr>
        </a:p>
      </dgm:t>
    </dgm:pt>
    <dgm:pt modelId="{64540EA9-F7A2-4F48-B5CF-9D00F44E0CB6}" type="sibTrans" cxnId="{1F053C17-B02A-4844-8A75-4878665B171E}">
      <dgm:prSet/>
      <dgm:spPr/>
      <dgm:t>
        <a:bodyPr/>
        <a:lstStyle/>
        <a:p>
          <a:endParaRPr lang="en-US" sz="2400" b="1">
            <a:solidFill>
              <a:schemeClr val="tx1"/>
            </a:solidFill>
            <a:latin typeface="Corbel" pitchFamily="34" charset="0"/>
          </a:endParaRPr>
        </a:p>
      </dgm:t>
    </dgm:pt>
    <dgm:pt modelId="{EB35217E-B286-4C3D-B277-354FD0575ACF}" type="pres">
      <dgm:prSet presAssocID="{E3ABB47B-8EFA-46E0-B8CF-866BC9033B04}" presName="Name0" presStyleCnt="0">
        <dgm:presLayoutVars>
          <dgm:chMax val="1"/>
          <dgm:dir/>
          <dgm:animLvl val="ctr"/>
          <dgm:resizeHandles val="exact"/>
        </dgm:presLayoutVars>
      </dgm:prSet>
      <dgm:spPr/>
      <dgm:t>
        <a:bodyPr/>
        <a:lstStyle/>
        <a:p>
          <a:endParaRPr lang="en-US"/>
        </a:p>
      </dgm:t>
    </dgm:pt>
    <dgm:pt modelId="{538C9CCF-1F36-408F-B0D1-EB15D7665F54}" type="pres">
      <dgm:prSet presAssocID="{0DDE3067-9270-4C4C-BE7B-7471C26DADC2}" presName="centerShape" presStyleLbl="node0" presStyleIdx="0" presStyleCnt="1" custScaleX="109460" custScaleY="113673" custLinFactNeighborX="2109" custLinFactNeighborY="866"/>
      <dgm:spPr/>
      <dgm:t>
        <a:bodyPr/>
        <a:lstStyle/>
        <a:p>
          <a:endParaRPr lang="en-US"/>
        </a:p>
      </dgm:t>
    </dgm:pt>
    <dgm:pt modelId="{52212699-653E-4FF6-BD0F-89E68AB97443}" type="pres">
      <dgm:prSet presAssocID="{2688D8E4-2318-4FC4-AD0F-102A47DB4B85}" presName="node" presStyleLbl="node1" presStyleIdx="0" presStyleCnt="5" custScaleX="119587" custScaleY="117955" custRadScaleRad="101328" custRadScaleInc="10932">
        <dgm:presLayoutVars>
          <dgm:bulletEnabled val="1"/>
        </dgm:presLayoutVars>
      </dgm:prSet>
      <dgm:spPr/>
      <dgm:t>
        <a:bodyPr/>
        <a:lstStyle/>
        <a:p>
          <a:endParaRPr lang="en-US"/>
        </a:p>
      </dgm:t>
    </dgm:pt>
    <dgm:pt modelId="{DDF3D101-CA8C-460B-B447-E6155F9EC361}" type="pres">
      <dgm:prSet presAssocID="{2688D8E4-2318-4FC4-AD0F-102A47DB4B85}" presName="dummy" presStyleCnt="0"/>
      <dgm:spPr/>
      <dgm:t>
        <a:bodyPr/>
        <a:lstStyle/>
        <a:p>
          <a:endParaRPr lang="en-US"/>
        </a:p>
      </dgm:t>
    </dgm:pt>
    <dgm:pt modelId="{1890A603-2A8D-4D30-BE32-BD1B37BD4A38}" type="pres">
      <dgm:prSet presAssocID="{C73A3DE9-56FF-488C-9B63-7B6BF7D037DF}" presName="sibTrans" presStyleLbl="sibTrans2D1" presStyleIdx="0" presStyleCnt="5"/>
      <dgm:spPr/>
      <dgm:t>
        <a:bodyPr/>
        <a:lstStyle/>
        <a:p>
          <a:endParaRPr lang="en-US"/>
        </a:p>
      </dgm:t>
    </dgm:pt>
    <dgm:pt modelId="{59F07C38-D5F8-4981-AF89-D884EDDD1E58}" type="pres">
      <dgm:prSet presAssocID="{24B74537-58A5-47ED-BBB9-E9207A04E20F}" presName="node" presStyleLbl="node1" presStyleIdx="1" presStyleCnt="5" custScaleX="123238" custScaleY="124368" custRadScaleRad="122604" custRadScaleInc="-48240">
        <dgm:presLayoutVars>
          <dgm:bulletEnabled val="1"/>
        </dgm:presLayoutVars>
      </dgm:prSet>
      <dgm:spPr/>
      <dgm:t>
        <a:bodyPr/>
        <a:lstStyle/>
        <a:p>
          <a:endParaRPr lang="en-US"/>
        </a:p>
      </dgm:t>
    </dgm:pt>
    <dgm:pt modelId="{B350E557-07A2-4BE6-9AB1-8E49F92DF8C3}" type="pres">
      <dgm:prSet presAssocID="{24B74537-58A5-47ED-BBB9-E9207A04E20F}" presName="dummy" presStyleCnt="0"/>
      <dgm:spPr/>
      <dgm:t>
        <a:bodyPr/>
        <a:lstStyle/>
        <a:p>
          <a:endParaRPr lang="en-US"/>
        </a:p>
      </dgm:t>
    </dgm:pt>
    <dgm:pt modelId="{BF540364-5979-4A86-A8D3-0C42A3A82C24}" type="pres">
      <dgm:prSet presAssocID="{BAEDE1F6-7490-40D8-B447-E265C0B3C54D}" presName="sibTrans" presStyleLbl="sibTrans2D1" presStyleIdx="1" presStyleCnt="5"/>
      <dgm:spPr/>
      <dgm:t>
        <a:bodyPr/>
        <a:lstStyle/>
        <a:p>
          <a:endParaRPr lang="en-US"/>
        </a:p>
      </dgm:t>
    </dgm:pt>
    <dgm:pt modelId="{7C0D6346-685E-4835-A4B1-AD8FD87EB8BA}" type="pres">
      <dgm:prSet presAssocID="{35998F5D-6BE3-4022-8904-CE7DDFCC11F5}" presName="node" presStyleLbl="node1" presStyleIdx="2" presStyleCnt="5" custScaleX="125119" custScaleY="70775" custRadScaleRad="89925" custRadScaleInc="143079">
        <dgm:presLayoutVars>
          <dgm:bulletEnabled val="1"/>
        </dgm:presLayoutVars>
      </dgm:prSet>
      <dgm:spPr/>
      <dgm:t>
        <a:bodyPr/>
        <a:lstStyle/>
        <a:p>
          <a:endParaRPr lang="en-US"/>
        </a:p>
      </dgm:t>
    </dgm:pt>
    <dgm:pt modelId="{F609C7C1-90C5-4553-9D78-E41ECDE73B32}" type="pres">
      <dgm:prSet presAssocID="{35998F5D-6BE3-4022-8904-CE7DDFCC11F5}" presName="dummy" presStyleCnt="0"/>
      <dgm:spPr/>
      <dgm:t>
        <a:bodyPr/>
        <a:lstStyle/>
        <a:p>
          <a:endParaRPr lang="en-US"/>
        </a:p>
      </dgm:t>
    </dgm:pt>
    <dgm:pt modelId="{788C2972-C313-4CD7-B5B5-353E3D7FD072}" type="pres">
      <dgm:prSet presAssocID="{39DE2FB5-EB59-4BF0-A337-3572A20E2BB1}" presName="sibTrans" presStyleLbl="sibTrans2D1" presStyleIdx="2" presStyleCnt="5"/>
      <dgm:spPr/>
      <dgm:t>
        <a:bodyPr/>
        <a:lstStyle/>
        <a:p>
          <a:endParaRPr lang="en-US"/>
        </a:p>
      </dgm:t>
    </dgm:pt>
    <dgm:pt modelId="{F1F91850-983E-484F-B17A-20D8DD4975D8}" type="pres">
      <dgm:prSet presAssocID="{908F87CD-FC5A-4F36-B905-E543581C8253}" presName="node" presStyleLbl="node1" presStyleIdx="3" presStyleCnt="5" custScaleX="127832" custScaleY="134562" custRadScaleRad="113661" custRadScaleInc="99598">
        <dgm:presLayoutVars>
          <dgm:bulletEnabled val="1"/>
        </dgm:presLayoutVars>
      </dgm:prSet>
      <dgm:spPr/>
      <dgm:t>
        <a:bodyPr/>
        <a:lstStyle/>
        <a:p>
          <a:endParaRPr lang="en-US"/>
        </a:p>
      </dgm:t>
    </dgm:pt>
    <dgm:pt modelId="{86B77B11-F7C6-4850-932D-4008513ABE71}" type="pres">
      <dgm:prSet presAssocID="{908F87CD-FC5A-4F36-B905-E543581C8253}" presName="dummy" presStyleCnt="0"/>
      <dgm:spPr/>
      <dgm:t>
        <a:bodyPr/>
        <a:lstStyle/>
        <a:p>
          <a:endParaRPr lang="en-US"/>
        </a:p>
      </dgm:t>
    </dgm:pt>
    <dgm:pt modelId="{C77D41E2-6A94-439C-90B2-20E31975E765}" type="pres">
      <dgm:prSet presAssocID="{D7C67C7E-E6D4-4026-8639-4F279A1C2F7D}" presName="sibTrans" presStyleLbl="sibTrans2D1" presStyleIdx="3" presStyleCnt="5"/>
      <dgm:spPr/>
      <dgm:t>
        <a:bodyPr/>
        <a:lstStyle/>
        <a:p>
          <a:endParaRPr lang="en-US"/>
        </a:p>
      </dgm:t>
    </dgm:pt>
    <dgm:pt modelId="{A88D8B3F-A91D-4886-921F-9116F69595AD}" type="pres">
      <dgm:prSet presAssocID="{CEEB96A1-D0FF-4512-8A2F-EB986D0975ED}" presName="node" presStyleLbl="node1" presStyleIdx="4" presStyleCnt="5" custScaleX="130481" custScaleY="139388" custRadScaleRad="111656" custRadScaleInc="59218">
        <dgm:presLayoutVars>
          <dgm:bulletEnabled val="1"/>
        </dgm:presLayoutVars>
      </dgm:prSet>
      <dgm:spPr/>
      <dgm:t>
        <a:bodyPr/>
        <a:lstStyle/>
        <a:p>
          <a:endParaRPr lang="en-US"/>
        </a:p>
      </dgm:t>
    </dgm:pt>
    <dgm:pt modelId="{011CBF9D-AA90-4D74-9EA4-9531AC173462}" type="pres">
      <dgm:prSet presAssocID="{CEEB96A1-D0FF-4512-8A2F-EB986D0975ED}" presName="dummy" presStyleCnt="0"/>
      <dgm:spPr/>
      <dgm:t>
        <a:bodyPr/>
        <a:lstStyle/>
        <a:p>
          <a:endParaRPr lang="en-US"/>
        </a:p>
      </dgm:t>
    </dgm:pt>
    <dgm:pt modelId="{F6CFE180-D59C-4686-B281-A9DCAD2944D3}" type="pres">
      <dgm:prSet presAssocID="{64540EA9-F7A2-4F48-B5CF-9D00F44E0CB6}" presName="sibTrans" presStyleLbl="sibTrans2D1" presStyleIdx="4" presStyleCnt="5"/>
      <dgm:spPr/>
      <dgm:t>
        <a:bodyPr/>
        <a:lstStyle/>
        <a:p>
          <a:endParaRPr lang="en-US"/>
        </a:p>
      </dgm:t>
    </dgm:pt>
  </dgm:ptLst>
  <dgm:cxnLst>
    <dgm:cxn modelId="{00DC4752-04A5-4E3F-A2DE-FBADEFB615B5}" type="presOf" srcId="{C73A3DE9-56FF-488C-9B63-7B6BF7D037DF}" destId="{1890A603-2A8D-4D30-BE32-BD1B37BD4A38}" srcOrd="0" destOrd="0" presId="urn:microsoft.com/office/officeart/2005/8/layout/radial6"/>
    <dgm:cxn modelId="{7B744189-35A4-4B0F-9F7C-3E5C30A1ACB1}" srcId="{0DDE3067-9270-4C4C-BE7B-7471C26DADC2}" destId="{2688D8E4-2318-4FC4-AD0F-102A47DB4B85}" srcOrd="0" destOrd="0" parTransId="{318268F4-A549-41B5-912A-0A7E9AF6F149}" sibTransId="{C73A3DE9-56FF-488C-9B63-7B6BF7D037DF}"/>
    <dgm:cxn modelId="{A83553B9-A4EF-4BAC-B182-BB64D26EE787}" srcId="{E3ABB47B-8EFA-46E0-B8CF-866BC9033B04}" destId="{0DDE3067-9270-4C4C-BE7B-7471C26DADC2}" srcOrd="0" destOrd="0" parTransId="{C3F58824-0698-44E4-BD7A-B46EFA7B7616}" sibTransId="{A8F322F2-9510-4E8C-B19D-1639BE52B416}"/>
    <dgm:cxn modelId="{A73AB6BB-7509-4DD0-9679-8868275161C2}" type="presOf" srcId="{24B74537-58A5-47ED-BBB9-E9207A04E20F}" destId="{59F07C38-D5F8-4981-AF89-D884EDDD1E58}" srcOrd="0" destOrd="0" presId="urn:microsoft.com/office/officeart/2005/8/layout/radial6"/>
    <dgm:cxn modelId="{9632385B-7F20-4775-AFD8-628A12466DE6}" srcId="{0DDE3067-9270-4C4C-BE7B-7471C26DADC2}" destId="{908F87CD-FC5A-4F36-B905-E543581C8253}" srcOrd="3" destOrd="0" parTransId="{4827F5A7-672F-4F59-BA54-E8760057D89F}" sibTransId="{D7C67C7E-E6D4-4026-8639-4F279A1C2F7D}"/>
    <dgm:cxn modelId="{EF124ECA-6ABA-4A11-93B7-DD9023F1F28F}" srcId="{0DDE3067-9270-4C4C-BE7B-7471C26DADC2}" destId="{35998F5D-6BE3-4022-8904-CE7DDFCC11F5}" srcOrd="2" destOrd="0" parTransId="{A62F18E1-136E-4D23-9FC3-99745176AFD9}" sibTransId="{39DE2FB5-EB59-4BF0-A337-3572A20E2BB1}"/>
    <dgm:cxn modelId="{AAB6F05C-1D29-4D6A-BEFB-B3C2F9F61F8F}" type="presOf" srcId="{0DDE3067-9270-4C4C-BE7B-7471C26DADC2}" destId="{538C9CCF-1F36-408F-B0D1-EB15D7665F54}" srcOrd="0" destOrd="0" presId="urn:microsoft.com/office/officeart/2005/8/layout/radial6"/>
    <dgm:cxn modelId="{8EDCB5A2-8511-4D1E-B929-BA010B142327}" type="presOf" srcId="{35998F5D-6BE3-4022-8904-CE7DDFCC11F5}" destId="{7C0D6346-685E-4835-A4B1-AD8FD87EB8BA}" srcOrd="0" destOrd="0" presId="urn:microsoft.com/office/officeart/2005/8/layout/radial6"/>
    <dgm:cxn modelId="{90D02CFE-E019-4F5F-B232-43AC0BD1A5B5}" type="presOf" srcId="{D7C67C7E-E6D4-4026-8639-4F279A1C2F7D}" destId="{C77D41E2-6A94-439C-90B2-20E31975E765}" srcOrd="0" destOrd="0" presId="urn:microsoft.com/office/officeart/2005/8/layout/radial6"/>
    <dgm:cxn modelId="{1F053C17-B02A-4844-8A75-4878665B171E}" srcId="{0DDE3067-9270-4C4C-BE7B-7471C26DADC2}" destId="{CEEB96A1-D0FF-4512-8A2F-EB986D0975ED}" srcOrd="4" destOrd="0" parTransId="{21F56936-359C-4E8D-8EF0-8F282B17D770}" sibTransId="{64540EA9-F7A2-4F48-B5CF-9D00F44E0CB6}"/>
    <dgm:cxn modelId="{902CBF60-1785-485F-B93A-9210AE4DF21F}" type="presOf" srcId="{E3ABB47B-8EFA-46E0-B8CF-866BC9033B04}" destId="{EB35217E-B286-4C3D-B277-354FD0575ACF}" srcOrd="0" destOrd="0" presId="urn:microsoft.com/office/officeart/2005/8/layout/radial6"/>
    <dgm:cxn modelId="{EAABB9D3-FF31-476D-8593-78FCD233C242}" type="presOf" srcId="{908F87CD-FC5A-4F36-B905-E543581C8253}" destId="{F1F91850-983E-484F-B17A-20D8DD4975D8}" srcOrd="0" destOrd="0" presId="urn:microsoft.com/office/officeart/2005/8/layout/radial6"/>
    <dgm:cxn modelId="{E91FE7D5-A062-44FC-B0A2-0D3E85B33CC9}" type="presOf" srcId="{64540EA9-F7A2-4F48-B5CF-9D00F44E0CB6}" destId="{F6CFE180-D59C-4686-B281-A9DCAD2944D3}" srcOrd="0" destOrd="0" presId="urn:microsoft.com/office/officeart/2005/8/layout/radial6"/>
    <dgm:cxn modelId="{9FA238A8-C45C-455A-AA30-62446FA36A6C}" type="presOf" srcId="{2688D8E4-2318-4FC4-AD0F-102A47DB4B85}" destId="{52212699-653E-4FF6-BD0F-89E68AB97443}" srcOrd="0" destOrd="0" presId="urn:microsoft.com/office/officeart/2005/8/layout/radial6"/>
    <dgm:cxn modelId="{65EF4BFC-6E95-4C71-910E-CC6F4AB94188}" type="presOf" srcId="{BAEDE1F6-7490-40D8-B447-E265C0B3C54D}" destId="{BF540364-5979-4A86-A8D3-0C42A3A82C24}" srcOrd="0" destOrd="0" presId="urn:microsoft.com/office/officeart/2005/8/layout/radial6"/>
    <dgm:cxn modelId="{6DA406B2-07BE-4398-A91E-4B69272EE717}" srcId="{0DDE3067-9270-4C4C-BE7B-7471C26DADC2}" destId="{24B74537-58A5-47ED-BBB9-E9207A04E20F}" srcOrd="1" destOrd="0" parTransId="{BCF5910C-6B0A-4935-8B76-2F24985DF685}" sibTransId="{BAEDE1F6-7490-40D8-B447-E265C0B3C54D}"/>
    <dgm:cxn modelId="{2ED5605A-F8DC-4175-83A2-0009A2528A8E}" type="presOf" srcId="{39DE2FB5-EB59-4BF0-A337-3572A20E2BB1}" destId="{788C2972-C313-4CD7-B5B5-353E3D7FD072}" srcOrd="0" destOrd="0" presId="urn:microsoft.com/office/officeart/2005/8/layout/radial6"/>
    <dgm:cxn modelId="{721F09F4-2064-4323-AA55-B8EC2132201B}" type="presOf" srcId="{CEEB96A1-D0FF-4512-8A2F-EB986D0975ED}" destId="{A88D8B3F-A91D-4886-921F-9116F69595AD}" srcOrd="0" destOrd="0" presId="urn:microsoft.com/office/officeart/2005/8/layout/radial6"/>
    <dgm:cxn modelId="{A8B23012-AC0A-48C8-BFEF-775AADD73414}" type="presParOf" srcId="{EB35217E-B286-4C3D-B277-354FD0575ACF}" destId="{538C9CCF-1F36-408F-B0D1-EB15D7665F54}" srcOrd="0" destOrd="0" presId="urn:microsoft.com/office/officeart/2005/8/layout/radial6"/>
    <dgm:cxn modelId="{4D42D5C6-F672-4BEE-BD4B-FE1817E55B54}" type="presParOf" srcId="{EB35217E-B286-4C3D-B277-354FD0575ACF}" destId="{52212699-653E-4FF6-BD0F-89E68AB97443}" srcOrd="1" destOrd="0" presId="urn:microsoft.com/office/officeart/2005/8/layout/radial6"/>
    <dgm:cxn modelId="{9A9C98AB-C9C2-4BCE-A3C3-8D9937ACC2A4}" type="presParOf" srcId="{EB35217E-B286-4C3D-B277-354FD0575ACF}" destId="{DDF3D101-CA8C-460B-B447-E6155F9EC361}" srcOrd="2" destOrd="0" presId="urn:microsoft.com/office/officeart/2005/8/layout/radial6"/>
    <dgm:cxn modelId="{A52A013A-773E-4A83-9426-2EA4EA4FCD09}" type="presParOf" srcId="{EB35217E-B286-4C3D-B277-354FD0575ACF}" destId="{1890A603-2A8D-4D30-BE32-BD1B37BD4A38}" srcOrd="3" destOrd="0" presId="urn:microsoft.com/office/officeart/2005/8/layout/radial6"/>
    <dgm:cxn modelId="{87007FBA-C36E-4F10-B8DD-A0593C5DF992}" type="presParOf" srcId="{EB35217E-B286-4C3D-B277-354FD0575ACF}" destId="{59F07C38-D5F8-4981-AF89-D884EDDD1E58}" srcOrd="4" destOrd="0" presId="urn:microsoft.com/office/officeart/2005/8/layout/radial6"/>
    <dgm:cxn modelId="{7C8C0A4D-33C1-4044-9222-42CE79E2DFE1}" type="presParOf" srcId="{EB35217E-B286-4C3D-B277-354FD0575ACF}" destId="{B350E557-07A2-4BE6-9AB1-8E49F92DF8C3}" srcOrd="5" destOrd="0" presId="urn:microsoft.com/office/officeart/2005/8/layout/radial6"/>
    <dgm:cxn modelId="{BA97A458-E643-4036-A6B4-7B5D57CEE250}" type="presParOf" srcId="{EB35217E-B286-4C3D-B277-354FD0575ACF}" destId="{BF540364-5979-4A86-A8D3-0C42A3A82C24}" srcOrd="6" destOrd="0" presId="urn:microsoft.com/office/officeart/2005/8/layout/radial6"/>
    <dgm:cxn modelId="{118DB943-C2AA-422C-924F-C3049CD31C64}" type="presParOf" srcId="{EB35217E-B286-4C3D-B277-354FD0575ACF}" destId="{7C0D6346-685E-4835-A4B1-AD8FD87EB8BA}" srcOrd="7" destOrd="0" presId="urn:microsoft.com/office/officeart/2005/8/layout/radial6"/>
    <dgm:cxn modelId="{93A2450F-54B4-48A7-BA68-17151E9543C5}" type="presParOf" srcId="{EB35217E-B286-4C3D-B277-354FD0575ACF}" destId="{F609C7C1-90C5-4553-9D78-E41ECDE73B32}" srcOrd="8" destOrd="0" presId="urn:microsoft.com/office/officeart/2005/8/layout/radial6"/>
    <dgm:cxn modelId="{56CF0281-07F4-416F-AD23-D3E7FBF195C9}" type="presParOf" srcId="{EB35217E-B286-4C3D-B277-354FD0575ACF}" destId="{788C2972-C313-4CD7-B5B5-353E3D7FD072}" srcOrd="9" destOrd="0" presId="urn:microsoft.com/office/officeart/2005/8/layout/radial6"/>
    <dgm:cxn modelId="{1B6CE861-ABF0-46E6-8DDE-5EABF57F64B0}" type="presParOf" srcId="{EB35217E-B286-4C3D-B277-354FD0575ACF}" destId="{F1F91850-983E-484F-B17A-20D8DD4975D8}" srcOrd="10" destOrd="0" presId="urn:microsoft.com/office/officeart/2005/8/layout/radial6"/>
    <dgm:cxn modelId="{224D2C97-ABD7-48A4-A115-99592F2E7ED8}" type="presParOf" srcId="{EB35217E-B286-4C3D-B277-354FD0575ACF}" destId="{86B77B11-F7C6-4850-932D-4008513ABE71}" srcOrd="11" destOrd="0" presId="urn:microsoft.com/office/officeart/2005/8/layout/radial6"/>
    <dgm:cxn modelId="{8BFAF311-9B22-422D-B0E1-AFA2816765E5}" type="presParOf" srcId="{EB35217E-B286-4C3D-B277-354FD0575ACF}" destId="{C77D41E2-6A94-439C-90B2-20E31975E765}" srcOrd="12" destOrd="0" presId="urn:microsoft.com/office/officeart/2005/8/layout/radial6"/>
    <dgm:cxn modelId="{D8279AD3-FE67-4AC3-B029-BB748525AB4D}" type="presParOf" srcId="{EB35217E-B286-4C3D-B277-354FD0575ACF}" destId="{A88D8B3F-A91D-4886-921F-9116F69595AD}" srcOrd="13" destOrd="0" presId="urn:microsoft.com/office/officeart/2005/8/layout/radial6"/>
    <dgm:cxn modelId="{459CCC5A-FF90-458E-9AE8-9DD8F644CF42}" type="presParOf" srcId="{EB35217E-B286-4C3D-B277-354FD0575ACF}" destId="{011CBF9D-AA90-4D74-9EA4-9531AC173462}" srcOrd="14" destOrd="0" presId="urn:microsoft.com/office/officeart/2005/8/layout/radial6"/>
    <dgm:cxn modelId="{86232815-51C8-4EC3-9F53-6279E342CCF1}" type="presParOf" srcId="{EB35217E-B286-4C3D-B277-354FD0575ACF}" destId="{F6CFE180-D59C-4686-B281-A9DCAD2944D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48AFD3-16D0-49BD-B7E8-449F8EF9993A}" type="doc">
      <dgm:prSet loTypeId="urn:microsoft.com/office/officeart/2005/8/layout/hList7#1" loCatId="list" qsTypeId="urn:microsoft.com/office/officeart/2005/8/quickstyle/3d2" qsCatId="3D" csTypeId="urn:microsoft.com/office/officeart/2005/8/colors/accent0_1" csCatId="mainScheme" phldr="1"/>
      <dgm:spPr/>
    </dgm:pt>
    <dgm:pt modelId="{BD97266F-1F56-46E7-B2FD-6E93733525DD}">
      <dgm:prSet phldrT="[Text]"/>
      <dgm:spPr>
        <a:solidFill>
          <a:schemeClr val="accent4">
            <a:lumMod val="60000"/>
            <a:lumOff val="40000"/>
          </a:schemeClr>
        </a:solidFill>
      </dgm:spPr>
      <dgm:t>
        <a:bodyPr/>
        <a:lstStyle/>
        <a:p>
          <a:r>
            <a:rPr lang="en-US"/>
            <a:t>Despondent</a:t>
          </a:r>
        </a:p>
        <a:p>
          <a:r>
            <a:rPr lang="en-US"/>
            <a:t>Despair</a:t>
          </a:r>
        </a:p>
        <a:p>
          <a:r>
            <a:rPr lang="en-US"/>
            <a:t>Helpless</a:t>
          </a:r>
        </a:p>
        <a:p>
          <a:r>
            <a:rPr lang="en-US"/>
            <a:t>Grief</a:t>
          </a:r>
        </a:p>
      </dgm:t>
    </dgm:pt>
    <dgm:pt modelId="{B2DFC791-C156-4870-9C08-7DEC19AB2696}" type="parTrans" cxnId="{A1022A9A-FE42-46B4-85E7-6998AE8C17CA}">
      <dgm:prSet/>
      <dgm:spPr/>
      <dgm:t>
        <a:bodyPr/>
        <a:lstStyle/>
        <a:p>
          <a:endParaRPr lang="en-US"/>
        </a:p>
      </dgm:t>
    </dgm:pt>
    <dgm:pt modelId="{27ED9F65-6324-43E7-B23D-DE4BF989B100}" type="sibTrans" cxnId="{A1022A9A-FE42-46B4-85E7-6998AE8C17CA}">
      <dgm:prSet/>
      <dgm:spPr/>
      <dgm:t>
        <a:bodyPr/>
        <a:lstStyle/>
        <a:p>
          <a:endParaRPr lang="en-US"/>
        </a:p>
      </dgm:t>
    </dgm:pt>
    <dgm:pt modelId="{108BDC71-8462-43DE-A7FB-D5F831C679AD}">
      <dgm:prSet phldrT="[Text]"/>
      <dgm:spPr>
        <a:solidFill>
          <a:schemeClr val="accent3">
            <a:lumMod val="60000"/>
            <a:lumOff val="40000"/>
          </a:schemeClr>
        </a:solidFill>
      </dgm:spPr>
      <dgm:t>
        <a:bodyPr/>
        <a:lstStyle/>
        <a:p>
          <a:r>
            <a:rPr lang="en-US"/>
            <a:t>Satisfied Confident</a:t>
          </a:r>
        </a:p>
      </dgm:t>
    </dgm:pt>
    <dgm:pt modelId="{47821A3C-F2DB-437A-A97C-7F0159E05FE9}" type="parTrans" cxnId="{B6F13CE6-1D7E-414E-BE44-386D85EBBF0D}">
      <dgm:prSet/>
      <dgm:spPr/>
      <dgm:t>
        <a:bodyPr/>
        <a:lstStyle/>
        <a:p>
          <a:endParaRPr lang="en-US"/>
        </a:p>
      </dgm:t>
    </dgm:pt>
    <dgm:pt modelId="{C1CFF8E3-9D2C-4951-B5A2-AFA5F058A813}" type="sibTrans" cxnId="{B6F13CE6-1D7E-414E-BE44-386D85EBBF0D}">
      <dgm:prSet/>
      <dgm:spPr/>
      <dgm:t>
        <a:bodyPr/>
        <a:lstStyle/>
        <a:p>
          <a:endParaRPr lang="en-US"/>
        </a:p>
      </dgm:t>
    </dgm:pt>
    <dgm:pt modelId="{8B4C6DF7-D00C-4228-BCCA-CC370B078718}">
      <dgm:prSet phldrT="[Text]"/>
      <dgm:spPr>
        <a:solidFill>
          <a:schemeClr val="accent5">
            <a:lumMod val="60000"/>
            <a:lumOff val="40000"/>
          </a:schemeClr>
        </a:solidFill>
      </dgm:spPr>
      <dgm:t>
        <a:bodyPr/>
        <a:lstStyle/>
        <a:p>
          <a:r>
            <a:rPr lang="en-US" dirty="0">
              <a:solidFill>
                <a:schemeClr val="bg1"/>
              </a:solidFill>
            </a:rPr>
            <a:t>Optimistic Excited Thrilled Enthusiastic Ecstatic Joyful </a:t>
          </a:r>
        </a:p>
      </dgm:t>
    </dgm:pt>
    <dgm:pt modelId="{5BFC7586-C89F-400D-A4C1-4A41A7B57169}" type="parTrans" cxnId="{A0FE3B47-A337-4AFC-ABC3-39A5F0871F0A}">
      <dgm:prSet/>
      <dgm:spPr/>
      <dgm:t>
        <a:bodyPr/>
        <a:lstStyle/>
        <a:p>
          <a:endParaRPr lang="en-US"/>
        </a:p>
      </dgm:t>
    </dgm:pt>
    <dgm:pt modelId="{DC6250F3-48DE-4FB2-96D0-FE64E7783F53}" type="sibTrans" cxnId="{A0FE3B47-A337-4AFC-ABC3-39A5F0871F0A}">
      <dgm:prSet/>
      <dgm:spPr/>
      <dgm:t>
        <a:bodyPr/>
        <a:lstStyle/>
        <a:p>
          <a:endParaRPr lang="en-US"/>
        </a:p>
      </dgm:t>
    </dgm:pt>
    <dgm:pt modelId="{B8EDE57B-8123-443C-9AAB-F2C80A8939F2}">
      <dgm:prSet/>
      <dgm:spPr>
        <a:solidFill>
          <a:schemeClr val="accent1">
            <a:lumMod val="40000"/>
            <a:lumOff val="60000"/>
          </a:schemeClr>
        </a:solidFill>
      </dgm:spPr>
      <dgm:t>
        <a:bodyPr/>
        <a:lstStyle/>
        <a:p>
          <a:r>
            <a:rPr lang="en-US"/>
            <a:t>Sadness Depressed Low Disappointed  </a:t>
          </a:r>
        </a:p>
      </dgm:t>
    </dgm:pt>
    <dgm:pt modelId="{D7CC176C-D36B-430A-AC65-651A0194EBFD}" type="parTrans" cxnId="{D8A3A3E7-2488-4C89-98F3-D0DEC662D1E1}">
      <dgm:prSet/>
      <dgm:spPr/>
      <dgm:t>
        <a:bodyPr/>
        <a:lstStyle/>
        <a:p>
          <a:endParaRPr lang="en-US"/>
        </a:p>
      </dgm:t>
    </dgm:pt>
    <dgm:pt modelId="{2644BD01-BDF5-4D59-A4DD-F0AD5B3E5891}" type="sibTrans" cxnId="{D8A3A3E7-2488-4C89-98F3-D0DEC662D1E1}">
      <dgm:prSet/>
      <dgm:spPr/>
      <dgm:t>
        <a:bodyPr/>
        <a:lstStyle/>
        <a:p>
          <a:endParaRPr lang="en-US"/>
        </a:p>
      </dgm:t>
    </dgm:pt>
    <dgm:pt modelId="{286D6F48-D40C-4DA1-A822-B3E0F5A6EECD}">
      <dgm:prSet/>
      <dgm:spPr>
        <a:solidFill>
          <a:schemeClr val="bg1">
            <a:lumMod val="75000"/>
          </a:schemeClr>
        </a:solidFill>
      </dgm:spPr>
      <dgm:t>
        <a:bodyPr/>
        <a:lstStyle/>
        <a:p>
          <a:r>
            <a:rPr lang="en-US"/>
            <a:t>Numb "Okay" "Fine" No Feeling</a:t>
          </a:r>
        </a:p>
      </dgm:t>
    </dgm:pt>
    <dgm:pt modelId="{BDE9D993-16F3-4D8A-BF9C-6A043A4AB933}" type="parTrans" cxnId="{576A32F3-E100-411D-AD66-F1E13E1DAB99}">
      <dgm:prSet/>
      <dgm:spPr/>
      <dgm:t>
        <a:bodyPr/>
        <a:lstStyle/>
        <a:p>
          <a:endParaRPr lang="en-US"/>
        </a:p>
      </dgm:t>
    </dgm:pt>
    <dgm:pt modelId="{3B87A871-EBE4-4946-945B-654AD73A5D40}" type="sibTrans" cxnId="{576A32F3-E100-411D-AD66-F1E13E1DAB99}">
      <dgm:prSet/>
      <dgm:spPr/>
      <dgm:t>
        <a:bodyPr/>
        <a:lstStyle/>
        <a:p>
          <a:endParaRPr lang="en-US"/>
        </a:p>
      </dgm:t>
    </dgm:pt>
    <dgm:pt modelId="{53D49FD0-EE74-4533-819F-1704F8072377}">
      <dgm:prSet/>
      <dgm:spPr>
        <a:solidFill>
          <a:schemeClr val="accent2">
            <a:lumMod val="60000"/>
            <a:lumOff val="40000"/>
          </a:schemeClr>
        </a:solidFill>
      </dgm:spPr>
      <dgm:t>
        <a:bodyPr/>
        <a:lstStyle/>
        <a:p>
          <a:endParaRPr lang="en-US"/>
        </a:p>
      </dgm:t>
    </dgm:pt>
    <dgm:pt modelId="{6BBD15B4-3D4F-4962-A129-E66476B5E9A7}" type="parTrans" cxnId="{0C5CE13C-9349-4FE6-BBFC-FCC827EA0F30}">
      <dgm:prSet/>
      <dgm:spPr/>
      <dgm:t>
        <a:bodyPr/>
        <a:lstStyle/>
        <a:p>
          <a:endParaRPr lang="en-US"/>
        </a:p>
      </dgm:t>
    </dgm:pt>
    <dgm:pt modelId="{4F4807E4-60AC-4CA2-99E5-0FA4230AA8AB}" type="sibTrans" cxnId="{0C5CE13C-9349-4FE6-BBFC-FCC827EA0F30}">
      <dgm:prSet/>
      <dgm:spPr/>
      <dgm:t>
        <a:bodyPr/>
        <a:lstStyle/>
        <a:p>
          <a:endParaRPr lang="en-US"/>
        </a:p>
      </dgm:t>
    </dgm:pt>
    <dgm:pt modelId="{F61BB7B4-DA6D-443B-A2F0-E14CF07B433B}">
      <dgm:prSet/>
      <dgm:spPr>
        <a:solidFill>
          <a:schemeClr val="accent2">
            <a:lumMod val="60000"/>
            <a:lumOff val="40000"/>
          </a:schemeClr>
        </a:solidFill>
      </dgm:spPr>
      <dgm:t>
        <a:bodyPr/>
        <a:lstStyle/>
        <a:p>
          <a:endParaRPr lang="en-US"/>
        </a:p>
      </dgm:t>
    </dgm:pt>
    <dgm:pt modelId="{A5DCF674-8A26-4FC8-BEB1-25BD866D561D}" type="parTrans" cxnId="{5F97DF30-2D6B-44B7-BB0D-96E24D4293EC}">
      <dgm:prSet/>
      <dgm:spPr/>
      <dgm:t>
        <a:bodyPr/>
        <a:lstStyle/>
        <a:p>
          <a:endParaRPr lang="en-US"/>
        </a:p>
      </dgm:t>
    </dgm:pt>
    <dgm:pt modelId="{E4065237-9129-493A-A376-CB19B77BF7F7}" type="sibTrans" cxnId="{5F97DF30-2D6B-44B7-BB0D-96E24D4293EC}">
      <dgm:prSet/>
      <dgm:spPr/>
      <dgm:t>
        <a:bodyPr/>
        <a:lstStyle/>
        <a:p>
          <a:endParaRPr lang="en-US"/>
        </a:p>
      </dgm:t>
    </dgm:pt>
    <dgm:pt modelId="{8F43A078-3ADE-4586-B24B-FDB84C8B36A1}">
      <dgm:prSet/>
      <dgm:spPr>
        <a:solidFill>
          <a:schemeClr val="accent2"/>
        </a:solidFill>
      </dgm:spPr>
      <dgm:t>
        <a:bodyPr/>
        <a:lstStyle/>
        <a:p>
          <a:r>
            <a:rPr lang="en-US" dirty="0">
              <a:solidFill>
                <a:schemeClr val="bg1"/>
              </a:solidFill>
            </a:rPr>
            <a:t>Anger Irritated Agitated Frustrated</a:t>
          </a:r>
        </a:p>
      </dgm:t>
    </dgm:pt>
    <dgm:pt modelId="{212CF263-EE0B-4542-9883-0422C6CC3B5B}" type="parTrans" cxnId="{CCB771F8-5E89-49C0-91E0-09110382ED3A}">
      <dgm:prSet/>
      <dgm:spPr/>
      <dgm:t>
        <a:bodyPr/>
        <a:lstStyle/>
        <a:p>
          <a:endParaRPr lang="en-US"/>
        </a:p>
      </dgm:t>
    </dgm:pt>
    <dgm:pt modelId="{601DB363-A5EE-4B07-8275-7878E5B070CB}" type="sibTrans" cxnId="{CCB771F8-5E89-49C0-91E0-09110382ED3A}">
      <dgm:prSet/>
      <dgm:spPr/>
      <dgm:t>
        <a:bodyPr/>
        <a:lstStyle/>
        <a:p>
          <a:endParaRPr lang="en-US"/>
        </a:p>
      </dgm:t>
    </dgm:pt>
    <dgm:pt modelId="{E4C31342-02B6-4E53-8612-0CD71CC3B3B6}">
      <dgm:prSet/>
      <dgm:spPr>
        <a:solidFill>
          <a:schemeClr val="accent2">
            <a:lumMod val="60000"/>
            <a:lumOff val="40000"/>
          </a:schemeClr>
        </a:solidFill>
      </dgm:spPr>
      <dgm:t>
        <a:bodyPr/>
        <a:lstStyle/>
        <a:p>
          <a:r>
            <a:rPr lang="en-US" dirty="0" smtClean="0"/>
            <a:t>Fear </a:t>
          </a:r>
          <a:r>
            <a:rPr lang="en-US" dirty="0"/>
            <a:t>Loneliness Hurt,  Solemn</a:t>
          </a:r>
        </a:p>
      </dgm:t>
    </dgm:pt>
    <dgm:pt modelId="{63A26D08-ED32-41F3-A49A-6F79E61AB78D}" type="parTrans" cxnId="{455845E7-9F94-41A1-8C74-3B22D1AFE213}">
      <dgm:prSet/>
      <dgm:spPr/>
      <dgm:t>
        <a:bodyPr/>
        <a:lstStyle/>
        <a:p>
          <a:endParaRPr lang="en-US"/>
        </a:p>
      </dgm:t>
    </dgm:pt>
    <dgm:pt modelId="{7C1F6785-9B04-48CD-9B5C-FB0A050F667A}" type="sibTrans" cxnId="{455845E7-9F94-41A1-8C74-3B22D1AFE213}">
      <dgm:prSet/>
      <dgm:spPr/>
      <dgm:t>
        <a:bodyPr/>
        <a:lstStyle/>
        <a:p>
          <a:endParaRPr lang="en-US"/>
        </a:p>
      </dgm:t>
    </dgm:pt>
    <dgm:pt modelId="{714BDC3A-F6A5-40D4-ACB0-B9CE2A4CDECE}" type="pres">
      <dgm:prSet presAssocID="{8848AFD3-16D0-49BD-B7E8-449F8EF9993A}" presName="Name0" presStyleCnt="0">
        <dgm:presLayoutVars>
          <dgm:dir/>
          <dgm:resizeHandles val="exact"/>
        </dgm:presLayoutVars>
      </dgm:prSet>
      <dgm:spPr/>
    </dgm:pt>
    <dgm:pt modelId="{3B8BCEBB-BD61-4EBB-8251-71E7BBCCB31D}" type="pres">
      <dgm:prSet presAssocID="{8848AFD3-16D0-49BD-B7E8-449F8EF9993A}" presName="fgShape" presStyleLbl="fgShp" presStyleIdx="0" presStyleCnt="1" custScaleY="125304" custLinFactY="200000" custLinFactNeighborX="2334" custLinFactNeighborY="232582"/>
      <dgm:spPr>
        <a:blipFill rotWithShape="0">
          <a:blip xmlns:r="http://schemas.openxmlformats.org/officeDocument/2006/relationships" r:embed="rId1"/>
          <a:stretch>
            <a:fillRect/>
          </a:stretch>
        </a:blipFill>
      </dgm:spPr>
      <dgm:t>
        <a:bodyPr/>
        <a:lstStyle/>
        <a:p>
          <a:endParaRPr lang="en-US"/>
        </a:p>
      </dgm:t>
    </dgm:pt>
    <dgm:pt modelId="{26E06A10-0ED1-46B7-9C41-201C481A1F16}" type="pres">
      <dgm:prSet presAssocID="{8848AFD3-16D0-49BD-B7E8-449F8EF9993A}" presName="linComp" presStyleCnt="0"/>
      <dgm:spPr/>
    </dgm:pt>
    <dgm:pt modelId="{1F2EBBE9-686A-49C9-8EB3-0D7D381B4ECB}" type="pres">
      <dgm:prSet presAssocID="{BD97266F-1F56-46E7-B2FD-6E93733525DD}" presName="compNode" presStyleCnt="0"/>
      <dgm:spPr/>
    </dgm:pt>
    <dgm:pt modelId="{E012A321-F4DE-4E54-9CB6-DE1D46102CEA}" type="pres">
      <dgm:prSet presAssocID="{BD97266F-1F56-46E7-B2FD-6E93733525DD}" presName="bkgdShape" presStyleLbl="node1" presStyleIdx="0" presStyleCnt="7"/>
      <dgm:spPr/>
      <dgm:t>
        <a:bodyPr/>
        <a:lstStyle/>
        <a:p>
          <a:endParaRPr lang="en-US"/>
        </a:p>
      </dgm:t>
    </dgm:pt>
    <dgm:pt modelId="{70B2E0E7-60AE-48D3-A549-A6FD55DE75AB}" type="pres">
      <dgm:prSet presAssocID="{BD97266F-1F56-46E7-B2FD-6E93733525DD}" presName="nodeTx" presStyleLbl="node1" presStyleIdx="0" presStyleCnt="7">
        <dgm:presLayoutVars>
          <dgm:bulletEnabled val="1"/>
        </dgm:presLayoutVars>
      </dgm:prSet>
      <dgm:spPr/>
      <dgm:t>
        <a:bodyPr/>
        <a:lstStyle/>
        <a:p>
          <a:endParaRPr lang="en-US"/>
        </a:p>
      </dgm:t>
    </dgm:pt>
    <dgm:pt modelId="{4FDE5856-6886-4985-ABF3-05CAA43380A4}" type="pres">
      <dgm:prSet presAssocID="{BD97266F-1F56-46E7-B2FD-6E93733525DD}" presName="invisiNode" presStyleLbl="node1" presStyleIdx="0" presStyleCnt="7"/>
      <dgm:spPr/>
    </dgm:pt>
    <dgm:pt modelId="{C9C283F6-429D-491F-9CBF-FB4BBF4F1C56}" type="pres">
      <dgm:prSet presAssocID="{BD97266F-1F56-46E7-B2FD-6E93733525DD}" presName="imagNode" presStyleLbl="fgImgPlace1" presStyleIdx="0" presStyleCnt="7" custLinFactNeighborX="10126" custLinFactNeighborY="-1054"/>
      <dgm:spPr>
        <a:blipFill rotWithShape="0">
          <a:blip xmlns:r="http://schemas.openxmlformats.org/officeDocument/2006/relationships" r:embed="rId2"/>
          <a:stretch>
            <a:fillRect/>
          </a:stretch>
        </a:blipFill>
      </dgm:spPr>
      <dgm:t>
        <a:bodyPr/>
        <a:lstStyle/>
        <a:p>
          <a:endParaRPr lang="en-US"/>
        </a:p>
      </dgm:t>
    </dgm:pt>
    <dgm:pt modelId="{A486322E-B76F-41FF-939F-3C1B6D9243F3}" type="pres">
      <dgm:prSet presAssocID="{27ED9F65-6324-43E7-B23D-DE4BF989B100}" presName="sibTrans" presStyleLbl="sibTrans2D1" presStyleIdx="0" presStyleCnt="0"/>
      <dgm:spPr/>
      <dgm:t>
        <a:bodyPr/>
        <a:lstStyle/>
        <a:p>
          <a:endParaRPr lang="en-US"/>
        </a:p>
      </dgm:t>
    </dgm:pt>
    <dgm:pt modelId="{24F77D87-C6AD-4E18-B2DA-97D7B95C8342}" type="pres">
      <dgm:prSet presAssocID="{B8EDE57B-8123-443C-9AAB-F2C80A8939F2}" presName="compNode" presStyleCnt="0"/>
      <dgm:spPr/>
    </dgm:pt>
    <dgm:pt modelId="{18A45B65-06DE-4742-8BA0-58DD089F2562}" type="pres">
      <dgm:prSet presAssocID="{B8EDE57B-8123-443C-9AAB-F2C80A8939F2}" presName="bkgdShape" presStyleLbl="node1" presStyleIdx="1" presStyleCnt="7"/>
      <dgm:spPr/>
      <dgm:t>
        <a:bodyPr/>
        <a:lstStyle/>
        <a:p>
          <a:endParaRPr lang="en-US"/>
        </a:p>
      </dgm:t>
    </dgm:pt>
    <dgm:pt modelId="{69E1C240-6338-4029-99BB-8D096C14AB51}" type="pres">
      <dgm:prSet presAssocID="{B8EDE57B-8123-443C-9AAB-F2C80A8939F2}" presName="nodeTx" presStyleLbl="node1" presStyleIdx="1" presStyleCnt="7">
        <dgm:presLayoutVars>
          <dgm:bulletEnabled val="1"/>
        </dgm:presLayoutVars>
      </dgm:prSet>
      <dgm:spPr/>
      <dgm:t>
        <a:bodyPr/>
        <a:lstStyle/>
        <a:p>
          <a:endParaRPr lang="en-US"/>
        </a:p>
      </dgm:t>
    </dgm:pt>
    <dgm:pt modelId="{898D64F0-866D-4958-9B52-08D5F721A7BC}" type="pres">
      <dgm:prSet presAssocID="{B8EDE57B-8123-443C-9AAB-F2C80A8939F2}" presName="invisiNode" presStyleLbl="node1" presStyleIdx="1" presStyleCnt="7"/>
      <dgm:spPr/>
    </dgm:pt>
    <dgm:pt modelId="{9414E16A-D43D-459E-B074-08F10F65B45A}" type="pres">
      <dgm:prSet presAssocID="{B8EDE57B-8123-443C-9AAB-F2C80A8939F2}" presName="imagNode" presStyleLbl="fgImgPlace1" presStyleIdx="1" presStyleCnt="7" custLinFactX="300000" custLinFactY="156114" custLinFactNeighborX="326279" custLinFactNeighborY="200000"/>
      <dgm:spPr>
        <a:blipFill rotWithShape="0">
          <a:blip xmlns:r="http://schemas.openxmlformats.org/officeDocument/2006/relationships" r:embed="rId3"/>
          <a:stretch>
            <a:fillRect/>
          </a:stretch>
        </a:blipFill>
      </dgm:spPr>
    </dgm:pt>
    <dgm:pt modelId="{443C2C6B-BD9E-41D9-A6CA-DD4E70DFDC3D}" type="pres">
      <dgm:prSet presAssocID="{2644BD01-BDF5-4D59-A4DD-F0AD5B3E5891}" presName="sibTrans" presStyleLbl="sibTrans2D1" presStyleIdx="0" presStyleCnt="0"/>
      <dgm:spPr/>
      <dgm:t>
        <a:bodyPr/>
        <a:lstStyle/>
        <a:p>
          <a:endParaRPr lang="en-US"/>
        </a:p>
      </dgm:t>
    </dgm:pt>
    <dgm:pt modelId="{D5077A98-1EA4-4A80-A9C1-CA0FEF065E3E}" type="pres">
      <dgm:prSet presAssocID="{E4C31342-02B6-4E53-8612-0CD71CC3B3B6}" presName="compNode" presStyleCnt="0"/>
      <dgm:spPr/>
    </dgm:pt>
    <dgm:pt modelId="{44AB96E8-6FFD-4919-9D47-B3468F945EA8}" type="pres">
      <dgm:prSet presAssocID="{E4C31342-02B6-4E53-8612-0CD71CC3B3B6}" presName="bkgdShape" presStyleLbl="node1" presStyleIdx="2" presStyleCnt="7"/>
      <dgm:spPr/>
      <dgm:t>
        <a:bodyPr/>
        <a:lstStyle/>
        <a:p>
          <a:endParaRPr lang="en-US"/>
        </a:p>
      </dgm:t>
    </dgm:pt>
    <dgm:pt modelId="{55127FD7-C656-4340-A6EC-057F33022603}" type="pres">
      <dgm:prSet presAssocID="{E4C31342-02B6-4E53-8612-0CD71CC3B3B6}" presName="nodeTx" presStyleLbl="node1" presStyleIdx="2" presStyleCnt="7">
        <dgm:presLayoutVars>
          <dgm:bulletEnabled val="1"/>
        </dgm:presLayoutVars>
      </dgm:prSet>
      <dgm:spPr/>
      <dgm:t>
        <a:bodyPr/>
        <a:lstStyle/>
        <a:p>
          <a:endParaRPr lang="en-US"/>
        </a:p>
      </dgm:t>
    </dgm:pt>
    <dgm:pt modelId="{6C54058E-88A2-4E61-A3AC-1D0CD09E5146}" type="pres">
      <dgm:prSet presAssocID="{E4C31342-02B6-4E53-8612-0CD71CC3B3B6}" presName="invisiNode" presStyleLbl="node1" presStyleIdx="2" presStyleCnt="7"/>
      <dgm:spPr/>
    </dgm:pt>
    <dgm:pt modelId="{91B0125E-B62F-472C-B008-32AFAF65AEA1}" type="pres">
      <dgm:prSet presAssocID="{E4C31342-02B6-4E53-8612-0CD71CC3B3B6}" presName="imagNode" presStyleLbl="fgImgPlace1" presStyleIdx="2" presStyleCnt="7" custLinFactNeighborX="-83327" custLinFactNeighborY="-1319"/>
      <dgm:spPr>
        <a:blipFill rotWithShape="0">
          <a:blip xmlns:r="http://schemas.openxmlformats.org/officeDocument/2006/relationships" r:embed="rId4"/>
          <a:stretch>
            <a:fillRect/>
          </a:stretch>
        </a:blipFill>
      </dgm:spPr>
    </dgm:pt>
    <dgm:pt modelId="{56FB10D6-57BE-48B5-BD43-C0BDA9E81C72}" type="pres">
      <dgm:prSet presAssocID="{7C1F6785-9B04-48CD-9B5C-FB0A050F667A}" presName="sibTrans" presStyleLbl="sibTrans2D1" presStyleIdx="0" presStyleCnt="0"/>
      <dgm:spPr/>
      <dgm:t>
        <a:bodyPr/>
        <a:lstStyle/>
        <a:p>
          <a:endParaRPr lang="en-US"/>
        </a:p>
      </dgm:t>
    </dgm:pt>
    <dgm:pt modelId="{DF6D4DB3-4FF0-4565-A059-F9C44BAF9E8D}" type="pres">
      <dgm:prSet presAssocID="{8F43A078-3ADE-4586-B24B-FDB84C8B36A1}" presName="compNode" presStyleCnt="0"/>
      <dgm:spPr/>
    </dgm:pt>
    <dgm:pt modelId="{0FE4DFA0-2DFF-46D0-AEC6-8FD1FB2ACB92}" type="pres">
      <dgm:prSet presAssocID="{8F43A078-3ADE-4586-B24B-FDB84C8B36A1}" presName="bkgdShape" presStyleLbl="node1" presStyleIdx="3" presStyleCnt="7"/>
      <dgm:spPr/>
      <dgm:t>
        <a:bodyPr/>
        <a:lstStyle/>
        <a:p>
          <a:endParaRPr lang="en-US"/>
        </a:p>
      </dgm:t>
    </dgm:pt>
    <dgm:pt modelId="{AEE60766-E98D-4402-A1E3-841453EEAF13}" type="pres">
      <dgm:prSet presAssocID="{8F43A078-3ADE-4586-B24B-FDB84C8B36A1}" presName="nodeTx" presStyleLbl="node1" presStyleIdx="3" presStyleCnt="7">
        <dgm:presLayoutVars>
          <dgm:bulletEnabled val="1"/>
        </dgm:presLayoutVars>
      </dgm:prSet>
      <dgm:spPr/>
      <dgm:t>
        <a:bodyPr/>
        <a:lstStyle/>
        <a:p>
          <a:endParaRPr lang="en-US"/>
        </a:p>
      </dgm:t>
    </dgm:pt>
    <dgm:pt modelId="{5C2403D5-42FD-42B3-BDDC-943000D33F6E}" type="pres">
      <dgm:prSet presAssocID="{8F43A078-3ADE-4586-B24B-FDB84C8B36A1}" presName="invisiNode" presStyleLbl="node1" presStyleIdx="3" presStyleCnt="7"/>
      <dgm:spPr/>
    </dgm:pt>
    <dgm:pt modelId="{40E80C90-4225-4D83-96D4-2327A92FBE53}" type="pres">
      <dgm:prSet presAssocID="{8F43A078-3ADE-4586-B24B-FDB84C8B36A1}" presName="imagNode" presStyleLbl="fgImgPlace1" presStyleIdx="3" presStyleCnt="7" custScaleX="107427" custScaleY="112662" custLinFactNeighborX="-61547" custLinFactNeighborY="-2863"/>
      <dgm:spPr>
        <a:blipFill rotWithShape="0">
          <a:blip xmlns:r="http://schemas.openxmlformats.org/officeDocument/2006/relationships" r:embed="rId5"/>
          <a:stretch>
            <a:fillRect/>
          </a:stretch>
        </a:blipFill>
      </dgm:spPr>
    </dgm:pt>
    <dgm:pt modelId="{0517EE9F-1B4B-47C2-8F1F-6FE422478404}" type="pres">
      <dgm:prSet presAssocID="{601DB363-A5EE-4B07-8275-7878E5B070CB}" presName="sibTrans" presStyleLbl="sibTrans2D1" presStyleIdx="0" presStyleCnt="0"/>
      <dgm:spPr/>
      <dgm:t>
        <a:bodyPr/>
        <a:lstStyle/>
        <a:p>
          <a:endParaRPr lang="en-US"/>
        </a:p>
      </dgm:t>
    </dgm:pt>
    <dgm:pt modelId="{09DCB06E-04E0-4379-8903-1F70721A9A46}" type="pres">
      <dgm:prSet presAssocID="{286D6F48-D40C-4DA1-A822-B3E0F5A6EECD}" presName="compNode" presStyleCnt="0"/>
      <dgm:spPr/>
    </dgm:pt>
    <dgm:pt modelId="{D6F0D7A5-E1AA-4D5A-A5D7-488534351EC9}" type="pres">
      <dgm:prSet presAssocID="{286D6F48-D40C-4DA1-A822-B3E0F5A6EECD}" presName="bkgdShape" presStyleLbl="node1" presStyleIdx="4" presStyleCnt="7"/>
      <dgm:spPr/>
      <dgm:t>
        <a:bodyPr/>
        <a:lstStyle/>
        <a:p>
          <a:endParaRPr lang="en-US"/>
        </a:p>
      </dgm:t>
    </dgm:pt>
    <dgm:pt modelId="{6B1EDF10-0A01-4D4C-8DCA-30B656F4FEF2}" type="pres">
      <dgm:prSet presAssocID="{286D6F48-D40C-4DA1-A822-B3E0F5A6EECD}" presName="nodeTx" presStyleLbl="node1" presStyleIdx="4" presStyleCnt="7">
        <dgm:presLayoutVars>
          <dgm:bulletEnabled val="1"/>
        </dgm:presLayoutVars>
      </dgm:prSet>
      <dgm:spPr/>
      <dgm:t>
        <a:bodyPr/>
        <a:lstStyle/>
        <a:p>
          <a:endParaRPr lang="en-US"/>
        </a:p>
      </dgm:t>
    </dgm:pt>
    <dgm:pt modelId="{E024CC0A-FE93-4122-B9B9-224C0F18260B}" type="pres">
      <dgm:prSet presAssocID="{286D6F48-D40C-4DA1-A822-B3E0F5A6EECD}" presName="invisiNode" presStyleLbl="node1" presStyleIdx="4" presStyleCnt="7"/>
      <dgm:spPr/>
    </dgm:pt>
    <dgm:pt modelId="{E00ED876-2C2F-43B5-844A-7B0FD4AEDAC7}" type="pres">
      <dgm:prSet presAssocID="{286D6F48-D40C-4DA1-A822-B3E0F5A6EECD}" presName="imagNode" presStyleLbl="fgImgPlace1" presStyleIdx="4" presStyleCnt="7" custLinFactNeighborX="-44371" custLinFactNeighborY="-1054"/>
      <dgm:spPr>
        <a:blipFill rotWithShape="0">
          <a:blip xmlns:r="http://schemas.openxmlformats.org/officeDocument/2006/relationships" r:embed="rId6"/>
          <a:stretch>
            <a:fillRect/>
          </a:stretch>
        </a:blipFill>
      </dgm:spPr>
    </dgm:pt>
    <dgm:pt modelId="{E0DA9964-9C50-435E-972F-84FE483FD092}" type="pres">
      <dgm:prSet presAssocID="{3B87A871-EBE4-4946-945B-654AD73A5D40}" presName="sibTrans" presStyleLbl="sibTrans2D1" presStyleIdx="0" presStyleCnt="0"/>
      <dgm:spPr/>
      <dgm:t>
        <a:bodyPr/>
        <a:lstStyle/>
        <a:p>
          <a:endParaRPr lang="en-US"/>
        </a:p>
      </dgm:t>
    </dgm:pt>
    <dgm:pt modelId="{66D28B4D-7DE0-43B1-A512-3B39D984D134}" type="pres">
      <dgm:prSet presAssocID="{108BDC71-8462-43DE-A7FB-D5F831C679AD}" presName="compNode" presStyleCnt="0"/>
      <dgm:spPr/>
    </dgm:pt>
    <dgm:pt modelId="{993EFC04-979A-4117-9F62-A21DD1D5EE2A}" type="pres">
      <dgm:prSet presAssocID="{108BDC71-8462-43DE-A7FB-D5F831C679AD}" presName="bkgdShape" presStyleLbl="node1" presStyleIdx="5" presStyleCnt="7"/>
      <dgm:spPr/>
      <dgm:t>
        <a:bodyPr/>
        <a:lstStyle/>
        <a:p>
          <a:endParaRPr lang="en-US"/>
        </a:p>
      </dgm:t>
    </dgm:pt>
    <dgm:pt modelId="{96F73C31-C9B4-4107-AB30-280A023CFFB8}" type="pres">
      <dgm:prSet presAssocID="{108BDC71-8462-43DE-A7FB-D5F831C679AD}" presName="nodeTx" presStyleLbl="node1" presStyleIdx="5" presStyleCnt="7">
        <dgm:presLayoutVars>
          <dgm:bulletEnabled val="1"/>
        </dgm:presLayoutVars>
      </dgm:prSet>
      <dgm:spPr/>
      <dgm:t>
        <a:bodyPr/>
        <a:lstStyle/>
        <a:p>
          <a:endParaRPr lang="en-US"/>
        </a:p>
      </dgm:t>
    </dgm:pt>
    <dgm:pt modelId="{6C1C2222-779F-480C-B080-63CE01E7638B}" type="pres">
      <dgm:prSet presAssocID="{108BDC71-8462-43DE-A7FB-D5F831C679AD}" presName="invisiNode" presStyleLbl="node1" presStyleIdx="5" presStyleCnt="7"/>
      <dgm:spPr/>
    </dgm:pt>
    <dgm:pt modelId="{936E75FF-09D7-4996-ABC1-DB2210534788}" type="pres">
      <dgm:prSet presAssocID="{108BDC71-8462-43DE-A7FB-D5F831C679AD}" presName="imagNode" presStyleLbl="fgImgPlace1" presStyleIdx="5" presStyleCnt="7" custLinFactNeighborX="-27619" custLinFactNeighborY="-1052"/>
      <dgm:spPr>
        <a:blipFill rotWithShape="0">
          <a:blip xmlns:r="http://schemas.openxmlformats.org/officeDocument/2006/relationships" r:embed="rId7"/>
          <a:stretch>
            <a:fillRect/>
          </a:stretch>
        </a:blipFill>
      </dgm:spPr>
    </dgm:pt>
    <dgm:pt modelId="{5573E335-17B4-4068-9675-0BB8D7EDFEA2}" type="pres">
      <dgm:prSet presAssocID="{C1CFF8E3-9D2C-4951-B5A2-AFA5F058A813}" presName="sibTrans" presStyleLbl="sibTrans2D1" presStyleIdx="0" presStyleCnt="0"/>
      <dgm:spPr/>
      <dgm:t>
        <a:bodyPr/>
        <a:lstStyle/>
        <a:p>
          <a:endParaRPr lang="en-US"/>
        </a:p>
      </dgm:t>
    </dgm:pt>
    <dgm:pt modelId="{5ADFAF0D-601A-4D60-AA9A-9CC39387E106}" type="pres">
      <dgm:prSet presAssocID="{8B4C6DF7-D00C-4228-BCCA-CC370B078718}" presName="compNode" presStyleCnt="0"/>
      <dgm:spPr/>
    </dgm:pt>
    <dgm:pt modelId="{75202893-4DCE-46D3-9303-BE3C9F96C4F0}" type="pres">
      <dgm:prSet presAssocID="{8B4C6DF7-D00C-4228-BCCA-CC370B078718}" presName="bkgdShape" presStyleLbl="node1" presStyleIdx="6" presStyleCnt="7"/>
      <dgm:spPr/>
      <dgm:t>
        <a:bodyPr/>
        <a:lstStyle/>
        <a:p>
          <a:endParaRPr lang="en-US"/>
        </a:p>
      </dgm:t>
    </dgm:pt>
    <dgm:pt modelId="{6D850605-D40B-402B-B7D4-E4516ABB8E2F}" type="pres">
      <dgm:prSet presAssocID="{8B4C6DF7-D00C-4228-BCCA-CC370B078718}" presName="nodeTx" presStyleLbl="node1" presStyleIdx="6" presStyleCnt="7">
        <dgm:presLayoutVars>
          <dgm:bulletEnabled val="1"/>
        </dgm:presLayoutVars>
      </dgm:prSet>
      <dgm:spPr/>
      <dgm:t>
        <a:bodyPr/>
        <a:lstStyle/>
        <a:p>
          <a:endParaRPr lang="en-US"/>
        </a:p>
      </dgm:t>
    </dgm:pt>
    <dgm:pt modelId="{29E6F494-4BB5-4BA5-BEAF-5500D3F9E46E}" type="pres">
      <dgm:prSet presAssocID="{8B4C6DF7-D00C-4228-BCCA-CC370B078718}" presName="invisiNode" presStyleLbl="node1" presStyleIdx="6" presStyleCnt="7"/>
      <dgm:spPr/>
    </dgm:pt>
    <dgm:pt modelId="{7B12736F-2E53-4CB4-9CCE-2A815F9828E0}" type="pres">
      <dgm:prSet presAssocID="{8B4C6DF7-D00C-4228-BCCA-CC370B078718}" presName="imagNode" presStyleLbl="fgImgPlace1" presStyleIdx="6" presStyleCnt="7" custScaleX="92509" custScaleY="83773" custLinFactNeighborX="-27467" custLinFactNeighborY="-1052"/>
      <dgm:spPr>
        <a:blipFill rotWithShape="0">
          <a:blip xmlns:r="http://schemas.openxmlformats.org/officeDocument/2006/relationships" r:embed="rId8"/>
          <a:stretch>
            <a:fillRect/>
          </a:stretch>
        </a:blipFill>
        <a:ln w="9525"/>
      </dgm:spPr>
    </dgm:pt>
  </dgm:ptLst>
  <dgm:cxnLst>
    <dgm:cxn modelId="{F50D5F46-4166-4C8C-A4E8-111969FA4387}" type="presOf" srcId="{8B4C6DF7-D00C-4228-BCCA-CC370B078718}" destId="{75202893-4DCE-46D3-9303-BE3C9F96C4F0}" srcOrd="0" destOrd="0" presId="urn:microsoft.com/office/officeart/2005/8/layout/hList7#1"/>
    <dgm:cxn modelId="{A0FE3B47-A337-4AFC-ABC3-39A5F0871F0A}" srcId="{8848AFD3-16D0-49BD-B7E8-449F8EF9993A}" destId="{8B4C6DF7-D00C-4228-BCCA-CC370B078718}" srcOrd="6" destOrd="0" parTransId="{5BFC7586-C89F-400D-A4C1-4A41A7B57169}" sibTransId="{DC6250F3-48DE-4FB2-96D0-FE64E7783F53}"/>
    <dgm:cxn modelId="{A1022A9A-FE42-46B4-85E7-6998AE8C17CA}" srcId="{8848AFD3-16D0-49BD-B7E8-449F8EF9993A}" destId="{BD97266F-1F56-46E7-B2FD-6E93733525DD}" srcOrd="0" destOrd="0" parTransId="{B2DFC791-C156-4870-9C08-7DEC19AB2696}" sibTransId="{27ED9F65-6324-43E7-B23D-DE4BF989B100}"/>
    <dgm:cxn modelId="{15E54CFD-EFB4-4C48-811A-36D83AE5BCB0}" type="presOf" srcId="{286D6F48-D40C-4DA1-A822-B3E0F5A6EECD}" destId="{6B1EDF10-0A01-4D4C-8DCA-30B656F4FEF2}" srcOrd="1" destOrd="0" presId="urn:microsoft.com/office/officeart/2005/8/layout/hList7#1"/>
    <dgm:cxn modelId="{AF11A729-519D-4DD8-8F6F-77D14A0D4477}" type="presOf" srcId="{27ED9F65-6324-43E7-B23D-DE4BF989B100}" destId="{A486322E-B76F-41FF-939F-3C1B6D9243F3}" srcOrd="0" destOrd="0" presId="urn:microsoft.com/office/officeart/2005/8/layout/hList7#1"/>
    <dgm:cxn modelId="{D8A3A3E7-2488-4C89-98F3-D0DEC662D1E1}" srcId="{8848AFD3-16D0-49BD-B7E8-449F8EF9993A}" destId="{B8EDE57B-8123-443C-9AAB-F2C80A8939F2}" srcOrd="1" destOrd="0" parTransId="{D7CC176C-D36B-430A-AC65-651A0194EBFD}" sibTransId="{2644BD01-BDF5-4D59-A4DD-F0AD5B3E5891}"/>
    <dgm:cxn modelId="{576A32F3-E100-411D-AD66-F1E13E1DAB99}" srcId="{8848AFD3-16D0-49BD-B7E8-449F8EF9993A}" destId="{286D6F48-D40C-4DA1-A822-B3E0F5A6EECD}" srcOrd="4" destOrd="0" parTransId="{BDE9D993-16F3-4D8A-BF9C-6A043A4AB933}" sibTransId="{3B87A871-EBE4-4946-945B-654AD73A5D40}"/>
    <dgm:cxn modelId="{A8FBECA0-BAC6-42C0-8975-F4130893274F}" type="presOf" srcId="{53D49FD0-EE74-4533-819F-1704F8072377}" destId="{55127FD7-C656-4340-A6EC-057F33022603}" srcOrd="1" destOrd="1" presId="urn:microsoft.com/office/officeart/2005/8/layout/hList7#1"/>
    <dgm:cxn modelId="{0418890D-735A-4F36-9FB9-FE27BE58FB4D}" type="presOf" srcId="{8848AFD3-16D0-49BD-B7E8-449F8EF9993A}" destId="{714BDC3A-F6A5-40D4-ACB0-B9CE2A4CDECE}" srcOrd="0" destOrd="0" presId="urn:microsoft.com/office/officeart/2005/8/layout/hList7#1"/>
    <dgm:cxn modelId="{A3003BDB-3AD2-4DFC-9DED-C6753E849374}" type="presOf" srcId="{F61BB7B4-DA6D-443B-A2F0-E14CF07B433B}" destId="{44AB96E8-6FFD-4919-9D47-B3468F945EA8}" srcOrd="0" destOrd="2" presId="urn:microsoft.com/office/officeart/2005/8/layout/hList7#1"/>
    <dgm:cxn modelId="{AD568009-F8F7-4742-98C6-BE3A615D8D2A}" type="presOf" srcId="{8F43A078-3ADE-4586-B24B-FDB84C8B36A1}" destId="{AEE60766-E98D-4402-A1E3-841453EEAF13}" srcOrd="1" destOrd="0" presId="urn:microsoft.com/office/officeart/2005/8/layout/hList7#1"/>
    <dgm:cxn modelId="{87BA5354-DEE4-4484-AF56-0F31D154A6E6}" type="presOf" srcId="{8F43A078-3ADE-4586-B24B-FDB84C8B36A1}" destId="{0FE4DFA0-2DFF-46D0-AEC6-8FD1FB2ACB92}" srcOrd="0" destOrd="0" presId="urn:microsoft.com/office/officeart/2005/8/layout/hList7#1"/>
    <dgm:cxn modelId="{663C43D1-38D5-46C7-B3DC-60E3C6437BC6}" type="presOf" srcId="{2644BD01-BDF5-4D59-A4DD-F0AD5B3E5891}" destId="{443C2C6B-BD9E-41D9-A6CA-DD4E70DFDC3D}" srcOrd="0" destOrd="0" presId="urn:microsoft.com/office/officeart/2005/8/layout/hList7#1"/>
    <dgm:cxn modelId="{455845E7-9F94-41A1-8C74-3B22D1AFE213}" srcId="{8848AFD3-16D0-49BD-B7E8-449F8EF9993A}" destId="{E4C31342-02B6-4E53-8612-0CD71CC3B3B6}" srcOrd="2" destOrd="0" parTransId="{63A26D08-ED32-41F3-A49A-6F79E61AB78D}" sibTransId="{7C1F6785-9B04-48CD-9B5C-FB0A050F667A}"/>
    <dgm:cxn modelId="{5F97DF30-2D6B-44B7-BB0D-96E24D4293EC}" srcId="{E4C31342-02B6-4E53-8612-0CD71CC3B3B6}" destId="{F61BB7B4-DA6D-443B-A2F0-E14CF07B433B}" srcOrd="1" destOrd="0" parTransId="{A5DCF674-8A26-4FC8-BEB1-25BD866D561D}" sibTransId="{E4065237-9129-493A-A376-CB19B77BF7F7}"/>
    <dgm:cxn modelId="{7B164B53-2ABB-45B1-8E5D-A412CDEC31CA}" type="presOf" srcId="{B8EDE57B-8123-443C-9AAB-F2C80A8939F2}" destId="{18A45B65-06DE-4742-8BA0-58DD089F2562}" srcOrd="0" destOrd="0" presId="urn:microsoft.com/office/officeart/2005/8/layout/hList7#1"/>
    <dgm:cxn modelId="{CCB771F8-5E89-49C0-91E0-09110382ED3A}" srcId="{8848AFD3-16D0-49BD-B7E8-449F8EF9993A}" destId="{8F43A078-3ADE-4586-B24B-FDB84C8B36A1}" srcOrd="3" destOrd="0" parTransId="{212CF263-EE0B-4542-9883-0422C6CC3B5B}" sibTransId="{601DB363-A5EE-4B07-8275-7878E5B070CB}"/>
    <dgm:cxn modelId="{2694EF10-EAC9-4673-9CA5-B2A98A0225B2}" type="presOf" srcId="{286D6F48-D40C-4DA1-A822-B3E0F5A6EECD}" destId="{D6F0D7A5-E1AA-4D5A-A5D7-488534351EC9}" srcOrd="0" destOrd="0" presId="urn:microsoft.com/office/officeart/2005/8/layout/hList7#1"/>
    <dgm:cxn modelId="{0A364F11-4BA9-479B-997D-DA477D5DA43F}" type="presOf" srcId="{F61BB7B4-DA6D-443B-A2F0-E14CF07B433B}" destId="{55127FD7-C656-4340-A6EC-057F33022603}" srcOrd="1" destOrd="2" presId="urn:microsoft.com/office/officeart/2005/8/layout/hList7#1"/>
    <dgm:cxn modelId="{0C5CE13C-9349-4FE6-BBFC-FCC827EA0F30}" srcId="{E4C31342-02B6-4E53-8612-0CD71CC3B3B6}" destId="{53D49FD0-EE74-4533-819F-1704F8072377}" srcOrd="0" destOrd="0" parTransId="{6BBD15B4-3D4F-4962-A129-E66476B5E9A7}" sibTransId="{4F4807E4-60AC-4CA2-99E5-0FA4230AA8AB}"/>
    <dgm:cxn modelId="{2AD2001F-145C-470B-842E-18876A83B578}" type="presOf" srcId="{BD97266F-1F56-46E7-B2FD-6E93733525DD}" destId="{70B2E0E7-60AE-48D3-A549-A6FD55DE75AB}" srcOrd="1" destOrd="0" presId="urn:microsoft.com/office/officeart/2005/8/layout/hList7#1"/>
    <dgm:cxn modelId="{98481FD3-273D-4758-A300-EB72C9449163}" type="presOf" srcId="{108BDC71-8462-43DE-A7FB-D5F831C679AD}" destId="{96F73C31-C9B4-4107-AB30-280A023CFFB8}" srcOrd="1" destOrd="0" presId="urn:microsoft.com/office/officeart/2005/8/layout/hList7#1"/>
    <dgm:cxn modelId="{B6F13CE6-1D7E-414E-BE44-386D85EBBF0D}" srcId="{8848AFD3-16D0-49BD-B7E8-449F8EF9993A}" destId="{108BDC71-8462-43DE-A7FB-D5F831C679AD}" srcOrd="5" destOrd="0" parTransId="{47821A3C-F2DB-437A-A97C-7F0159E05FE9}" sibTransId="{C1CFF8E3-9D2C-4951-B5A2-AFA5F058A813}"/>
    <dgm:cxn modelId="{F54D7469-3BA8-4D5F-8AC3-64D216A1CA99}" type="presOf" srcId="{E4C31342-02B6-4E53-8612-0CD71CC3B3B6}" destId="{55127FD7-C656-4340-A6EC-057F33022603}" srcOrd="1" destOrd="0" presId="urn:microsoft.com/office/officeart/2005/8/layout/hList7#1"/>
    <dgm:cxn modelId="{C187DFEC-6339-4952-A6E7-13F958120D58}" type="presOf" srcId="{8B4C6DF7-D00C-4228-BCCA-CC370B078718}" destId="{6D850605-D40B-402B-B7D4-E4516ABB8E2F}" srcOrd="1" destOrd="0" presId="urn:microsoft.com/office/officeart/2005/8/layout/hList7#1"/>
    <dgm:cxn modelId="{F125E5BC-8882-4B6A-AECC-CB0CF811BAD7}" type="presOf" srcId="{C1CFF8E3-9D2C-4951-B5A2-AFA5F058A813}" destId="{5573E335-17B4-4068-9675-0BB8D7EDFEA2}" srcOrd="0" destOrd="0" presId="urn:microsoft.com/office/officeart/2005/8/layout/hList7#1"/>
    <dgm:cxn modelId="{1CA25AE9-4523-48F3-90ED-2DE637FF8054}" type="presOf" srcId="{BD97266F-1F56-46E7-B2FD-6E93733525DD}" destId="{E012A321-F4DE-4E54-9CB6-DE1D46102CEA}" srcOrd="0" destOrd="0" presId="urn:microsoft.com/office/officeart/2005/8/layout/hList7#1"/>
    <dgm:cxn modelId="{63D7DB3F-C693-43AF-B43E-E6989263B8B9}" type="presOf" srcId="{B8EDE57B-8123-443C-9AAB-F2C80A8939F2}" destId="{69E1C240-6338-4029-99BB-8D096C14AB51}" srcOrd="1" destOrd="0" presId="urn:microsoft.com/office/officeart/2005/8/layout/hList7#1"/>
    <dgm:cxn modelId="{92B7A3C2-11AD-489E-9EFE-2DB20B990A17}" type="presOf" srcId="{53D49FD0-EE74-4533-819F-1704F8072377}" destId="{44AB96E8-6FFD-4919-9D47-B3468F945EA8}" srcOrd="0" destOrd="1" presId="urn:microsoft.com/office/officeart/2005/8/layout/hList7#1"/>
    <dgm:cxn modelId="{FC4C8DCF-6710-4D79-BD40-FDEBA493FEF6}" type="presOf" srcId="{3B87A871-EBE4-4946-945B-654AD73A5D40}" destId="{E0DA9964-9C50-435E-972F-84FE483FD092}" srcOrd="0" destOrd="0" presId="urn:microsoft.com/office/officeart/2005/8/layout/hList7#1"/>
    <dgm:cxn modelId="{87D99F35-7999-429D-B016-9D9F621F6A66}" type="presOf" srcId="{601DB363-A5EE-4B07-8275-7878E5B070CB}" destId="{0517EE9F-1B4B-47C2-8F1F-6FE422478404}" srcOrd="0" destOrd="0" presId="urn:microsoft.com/office/officeart/2005/8/layout/hList7#1"/>
    <dgm:cxn modelId="{487A96E3-3647-46B6-B535-141D77DAB71F}" type="presOf" srcId="{7C1F6785-9B04-48CD-9B5C-FB0A050F667A}" destId="{56FB10D6-57BE-48B5-BD43-C0BDA9E81C72}" srcOrd="0" destOrd="0" presId="urn:microsoft.com/office/officeart/2005/8/layout/hList7#1"/>
    <dgm:cxn modelId="{7CE76D5E-AD21-4EFF-A826-A0DCB9F1C5AB}" type="presOf" srcId="{E4C31342-02B6-4E53-8612-0CD71CC3B3B6}" destId="{44AB96E8-6FFD-4919-9D47-B3468F945EA8}" srcOrd="0" destOrd="0" presId="urn:microsoft.com/office/officeart/2005/8/layout/hList7#1"/>
    <dgm:cxn modelId="{99AA9AD0-D864-456A-BD75-F45F447CC5EE}" type="presOf" srcId="{108BDC71-8462-43DE-A7FB-D5F831C679AD}" destId="{993EFC04-979A-4117-9F62-A21DD1D5EE2A}" srcOrd="0" destOrd="0" presId="urn:microsoft.com/office/officeart/2005/8/layout/hList7#1"/>
    <dgm:cxn modelId="{042985B5-1AE4-4974-91F1-52E020703178}" type="presParOf" srcId="{714BDC3A-F6A5-40D4-ACB0-B9CE2A4CDECE}" destId="{3B8BCEBB-BD61-4EBB-8251-71E7BBCCB31D}" srcOrd="0" destOrd="0" presId="urn:microsoft.com/office/officeart/2005/8/layout/hList7#1"/>
    <dgm:cxn modelId="{B250A804-2D99-426B-9BB3-469C312C2846}" type="presParOf" srcId="{714BDC3A-F6A5-40D4-ACB0-B9CE2A4CDECE}" destId="{26E06A10-0ED1-46B7-9C41-201C481A1F16}" srcOrd="1" destOrd="0" presId="urn:microsoft.com/office/officeart/2005/8/layout/hList7#1"/>
    <dgm:cxn modelId="{34A00E2D-7AA5-4A6E-AC56-D132B94E9CB6}" type="presParOf" srcId="{26E06A10-0ED1-46B7-9C41-201C481A1F16}" destId="{1F2EBBE9-686A-49C9-8EB3-0D7D381B4ECB}" srcOrd="0" destOrd="0" presId="urn:microsoft.com/office/officeart/2005/8/layout/hList7#1"/>
    <dgm:cxn modelId="{A143975E-5BAD-4C67-9404-BC132D7FC6CB}" type="presParOf" srcId="{1F2EBBE9-686A-49C9-8EB3-0D7D381B4ECB}" destId="{E012A321-F4DE-4E54-9CB6-DE1D46102CEA}" srcOrd="0" destOrd="0" presId="urn:microsoft.com/office/officeart/2005/8/layout/hList7#1"/>
    <dgm:cxn modelId="{87BC0158-BD84-4AEE-92DC-F71BF39A8CB1}" type="presParOf" srcId="{1F2EBBE9-686A-49C9-8EB3-0D7D381B4ECB}" destId="{70B2E0E7-60AE-48D3-A549-A6FD55DE75AB}" srcOrd="1" destOrd="0" presId="urn:microsoft.com/office/officeart/2005/8/layout/hList7#1"/>
    <dgm:cxn modelId="{98FD4A5F-76FB-46AC-B7A3-43D413F8722B}" type="presParOf" srcId="{1F2EBBE9-686A-49C9-8EB3-0D7D381B4ECB}" destId="{4FDE5856-6886-4985-ABF3-05CAA43380A4}" srcOrd="2" destOrd="0" presId="urn:microsoft.com/office/officeart/2005/8/layout/hList7#1"/>
    <dgm:cxn modelId="{DD83892E-24CF-4EB8-99B9-CD767F1FFE85}" type="presParOf" srcId="{1F2EBBE9-686A-49C9-8EB3-0D7D381B4ECB}" destId="{C9C283F6-429D-491F-9CBF-FB4BBF4F1C56}" srcOrd="3" destOrd="0" presId="urn:microsoft.com/office/officeart/2005/8/layout/hList7#1"/>
    <dgm:cxn modelId="{06005820-240D-418F-8782-EE13E9DE01D7}" type="presParOf" srcId="{26E06A10-0ED1-46B7-9C41-201C481A1F16}" destId="{A486322E-B76F-41FF-939F-3C1B6D9243F3}" srcOrd="1" destOrd="0" presId="urn:microsoft.com/office/officeart/2005/8/layout/hList7#1"/>
    <dgm:cxn modelId="{C808B38A-5CEE-48CD-9F02-9EE14579B6E6}" type="presParOf" srcId="{26E06A10-0ED1-46B7-9C41-201C481A1F16}" destId="{24F77D87-C6AD-4E18-B2DA-97D7B95C8342}" srcOrd="2" destOrd="0" presId="urn:microsoft.com/office/officeart/2005/8/layout/hList7#1"/>
    <dgm:cxn modelId="{C27AB60B-8104-4076-BCD1-05A90E662647}" type="presParOf" srcId="{24F77D87-C6AD-4E18-B2DA-97D7B95C8342}" destId="{18A45B65-06DE-4742-8BA0-58DD089F2562}" srcOrd="0" destOrd="0" presId="urn:microsoft.com/office/officeart/2005/8/layout/hList7#1"/>
    <dgm:cxn modelId="{6280A6AC-EB63-443B-B4B1-26F3DE9D6E40}" type="presParOf" srcId="{24F77D87-C6AD-4E18-B2DA-97D7B95C8342}" destId="{69E1C240-6338-4029-99BB-8D096C14AB51}" srcOrd="1" destOrd="0" presId="urn:microsoft.com/office/officeart/2005/8/layout/hList7#1"/>
    <dgm:cxn modelId="{E7BB4B1F-3162-432A-AB58-F043C5483389}" type="presParOf" srcId="{24F77D87-C6AD-4E18-B2DA-97D7B95C8342}" destId="{898D64F0-866D-4958-9B52-08D5F721A7BC}" srcOrd="2" destOrd="0" presId="urn:microsoft.com/office/officeart/2005/8/layout/hList7#1"/>
    <dgm:cxn modelId="{3955096D-E719-4273-A2C8-0405F5AB5F84}" type="presParOf" srcId="{24F77D87-C6AD-4E18-B2DA-97D7B95C8342}" destId="{9414E16A-D43D-459E-B074-08F10F65B45A}" srcOrd="3" destOrd="0" presId="urn:microsoft.com/office/officeart/2005/8/layout/hList7#1"/>
    <dgm:cxn modelId="{8159A9F2-770F-45F7-BB3C-11270022498C}" type="presParOf" srcId="{26E06A10-0ED1-46B7-9C41-201C481A1F16}" destId="{443C2C6B-BD9E-41D9-A6CA-DD4E70DFDC3D}" srcOrd="3" destOrd="0" presId="urn:microsoft.com/office/officeart/2005/8/layout/hList7#1"/>
    <dgm:cxn modelId="{F22C70E0-9A49-4381-A899-147C30B467C5}" type="presParOf" srcId="{26E06A10-0ED1-46B7-9C41-201C481A1F16}" destId="{D5077A98-1EA4-4A80-A9C1-CA0FEF065E3E}" srcOrd="4" destOrd="0" presId="urn:microsoft.com/office/officeart/2005/8/layout/hList7#1"/>
    <dgm:cxn modelId="{BEF8F83E-AE95-4F23-8FF6-AB974C1E8B89}" type="presParOf" srcId="{D5077A98-1EA4-4A80-A9C1-CA0FEF065E3E}" destId="{44AB96E8-6FFD-4919-9D47-B3468F945EA8}" srcOrd="0" destOrd="0" presId="urn:microsoft.com/office/officeart/2005/8/layout/hList7#1"/>
    <dgm:cxn modelId="{9A5E8182-76D9-4B11-ACA0-8F1D39C0E984}" type="presParOf" srcId="{D5077A98-1EA4-4A80-A9C1-CA0FEF065E3E}" destId="{55127FD7-C656-4340-A6EC-057F33022603}" srcOrd="1" destOrd="0" presId="urn:microsoft.com/office/officeart/2005/8/layout/hList7#1"/>
    <dgm:cxn modelId="{8B24FE69-7D4F-4803-99E7-665AF2627E3E}" type="presParOf" srcId="{D5077A98-1EA4-4A80-A9C1-CA0FEF065E3E}" destId="{6C54058E-88A2-4E61-A3AC-1D0CD09E5146}" srcOrd="2" destOrd="0" presId="urn:microsoft.com/office/officeart/2005/8/layout/hList7#1"/>
    <dgm:cxn modelId="{411FC818-C4BD-423F-AAFB-22ECE3A14C17}" type="presParOf" srcId="{D5077A98-1EA4-4A80-A9C1-CA0FEF065E3E}" destId="{91B0125E-B62F-472C-B008-32AFAF65AEA1}" srcOrd="3" destOrd="0" presId="urn:microsoft.com/office/officeart/2005/8/layout/hList7#1"/>
    <dgm:cxn modelId="{3486FBFF-AE90-43F7-9BDB-A41B8220211E}" type="presParOf" srcId="{26E06A10-0ED1-46B7-9C41-201C481A1F16}" destId="{56FB10D6-57BE-48B5-BD43-C0BDA9E81C72}" srcOrd="5" destOrd="0" presId="urn:microsoft.com/office/officeart/2005/8/layout/hList7#1"/>
    <dgm:cxn modelId="{9FD7E9D8-184E-40B4-9AD8-F5598C6DAD78}" type="presParOf" srcId="{26E06A10-0ED1-46B7-9C41-201C481A1F16}" destId="{DF6D4DB3-4FF0-4565-A059-F9C44BAF9E8D}" srcOrd="6" destOrd="0" presId="urn:microsoft.com/office/officeart/2005/8/layout/hList7#1"/>
    <dgm:cxn modelId="{05D9B1FF-0CCB-4248-9013-32FC726E8EAC}" type="presParOf" srcId="{DF6D4DB3-4FF0-4565-A059-F9C44BAF9E8D}" destId="{0FE4DFA0-2DFF-46D0-AEC6-8FD1FB2ACB92}" srcOrd="0" destOrd="0" presId="urn:microsoft.com/office/officeart/2005/8/layout/hList7#1"/>
    <dgm:cxn modelId="{8B86E64B-74EC-4FF5-A0D6-ECF5A3D681AC}" type="presParOf" srcId="{DF6D4DB3-4FF0-4565-A059-F9C44BAF9E8D}" destId="{AEE60766-E98D-4402-A1E3-841453EEAF13}" srcOrd="1" destOrd="0" presId="urn:microsoft.com/office/officeart/2005/8/layout/hList7#1"/>
    <dgm:cxn modelId="{42EB6912-6B77-41EC-BDA3-DCB302DE11B2}" type="presParOf" srcId="{DF6D4DB3-4FF0-4565-A059-F9C44BAF9E8D}" destId="{5C2403D5-42FD-42B3-BDDC-943000D33F6E}" srcOrd="2" destOrd="0" presId="urn:microsoft.com/office/officeart/2005/8/layout/hList7#1"/>
    <dgm:cxn modelId="{A08DB4E0-DD01-40E8-B5CC-67EEFCB405C9}" type="presParOf" srcId="{DF6D4DB3-4FF0-4565-A059-F9C44BAF9E8D}" destId="{40E80C90-4225-4D83-96D4-2327A92FBE53}" srcOrd="3" destOrd="0" presId="urn:microsoft.com/office/officeart/2005/8/layout/hList7#1"/>
    <dgm:cxn modelId="{1866E8B9-1B56-4525-9E38-CF6680E7039C}" type="presParOf" srcId="{26E06A10-0ED1-46B7-9C41-201C481A1F16}" destId="{0517EE9F-1B4B-47C2-8F1F-6FE422478404}" srcOrd="7" destOrd="0" presId="urn:microsoft.com/office/officeart/2005/8/layout/hList7#1"/>
    <dgm:cxn modelId="{6F808E11-25CF-4031-A7A9-70B29F614EC6}" type="presParOf" srcId="{26E06A10-0ED1-46B7-9C41-201C481A1F16}" destId="{09DCB06E-04E0-4379-8903-1F70721A9A46}" srcOrd="8" destOrd="0" presId="urn:microsoft.com/office/officeart/2005/8/layout/hList7#1"/>
    <dgm:cxn modelId="{52754C20-DB05-4A43-BD05-3FEFB5F1E376}" type="presParOf" srcId="{09DCB06E-04E0-4379-8903-1F70721A9A46}" destId="{D6F0D7A5-E1AA-4D5A-A5D7-488534351EC9}" srcOrd="0" destOrd="0" presId="urn:microsoft.com/office/officeart/2005/8/layout/hList7#1"/>
    <dgm:cxn modelId="{59A17638-426C-476F-B311-25689B3B6788}" type="presParOf" srcId="{09DCB06E-04E0-4379-8903-1F70721A9A46}" destId="{6B1EDF10-0A01-4D4C-8DCA-30B656F4FEF2}" srcOrd="1" destOrd="0" presId="urn:microsoft.com/office/officeart/2005/8/layout/hList7#1"/>
    <dgm:cxn modelId="{7186CBDE-EE1B-4F9D-ABAF-B2208C7F3848}" type="presParOf" srcId="{09DCB06E-04E0-4379-8903-1F70721A9A46}" destId="{E024CC0A-FE93-4122-B9B9-224C0F18260B}" srcOrd="2" destOrd="0" presId="urn:microsoft.com/office/officeart/2005/8/layout/hList7#1"/>
    <dgm:cxn modelId="{A953223F-BB5D-4EEA-919A-B753CD699515}" type="presParOf" srcId="{09DCB06E-04E0-4379-8903-1F70721A9A46}" destId="{E00ED876-2C2F-43B5-844A-7B0FD4AEDAC7}" srcOrd="3" destOrd="0" presId="urn:microsoft.com/office/officeart/2005/8/layout/hList7#1"/>
    <dgm:cxn modelId="{75E95F54-741A-4B73-889F-C40854790C2D}" type="presParOf" srcId="{26E06A10-0ED1-46B7-9C41-201C481A1F16}" destId="{E0DA9964-9C50-435E-972F-84FE483FD092}" srcOrd="9" destOrd="0" presId="urn:microsoft.com/office/officeart/2005/8/layout/hList7#1"/>
    <dgm:cxn modelId="{92E9AB89-E2FC-453E-8B2A-B5F960E9E93A}" type="presParOf" srcId="{26E06A10-0ED1-46B7-9C41-201C481A1F16}" destId="{66D28B4D-7DE0-43B1-A512-3B39D984D134}" srcOrd="10" destOrd="0" presId="urn:microsoft.com/office/officeart/2005/8/layout/hList7#1"/>
    <dgm:cxn modelId="{93A50AF3-F5C3-46E6-8C4A-62DD784EFA1F}" type="presParOf" srcId="{66D28B4D-7DE0-43B1-A512-3B39D984D134}" destId="{993EFC04-979A-4117-9F62-A21DD1D5EE2A}" srcOrd="0" destOrd="0" presId="urn:microsoft.com/office/officeart/2005/8/layout/hList7#1"/>
    <dgm:cxn modelId="{564F963D-1AF5-46AB-97CA-EA9234A72406}" type="presParOf" srcId="{66D28B4D-7DE0-43B1-A512-3B39D984D134}" destId="{96F73C31-C9B4-4107-AB30-280A023CFFB8}" srcOrd="1" destOrd="0" presId="urn:microsoft.com/office/officeart/2005/8/layout/hList7#1"/>
    <dgm:cxn modelId="{A59CF08A-F0FE-4FEB-92A2-8728D20FD7CD}" type="presParOf" srcId="{66D28B4D-7DE0-43B1-A512-3B39D984D134}" destId="{6C1C2222-779F-480C-B080-63CE01E7638B}" srcOrd="2" destOrd="0" presId="urn:microsoft.com/office/officeart/2005/8/layout/hList7#1"/>
    <dgm:cxn modelId="{B4E17298-756D-40B9-BA39-89BB93BE69AB}" type="presParOf" srcId="{66D28B4D-7DE0-43B1-A512-3B39D984D134}" destId="{936E75FF-09D7-4996-ABC1-DB2210534788}" srcOrd="3" destOrd="0" presId="urn:microsoft.com/office/officeart/2005/8/layout/hList7#1"/>
    <dgm:cxn modelId="{C2B12D22-C7DA-4E0C-9EB6-8DD6A9778C2D}" type="presParOf" srcId="{26E06A10-0ED1-46B7-9C41-201C481A1F16}" destId="{5573E335-17B4-4068-9675-0BB8D7EDFEA2}" srcOrd="11" destOrd="0" presId="urn:microsoft.com/office/officeart/2005/8/layout/hList7#1"/>
    <dgm:cxn modelId="{33E94AF6-DBEB-451D-8972-CCA16F9D786F}" type="presParOf" srcId="{26E06A10-0ED1-46B7-9C41-201C481A1F16}" destId="{5ADFAF0D-601A-4D60-AA9A-9CC39387E106}" srcOrd="12" destOrd="0" presId="urn:microsoft.com/office/officeart/2005/8/layout/hList7#1"/>
    <dgm:cxn modelId="{90952A98-4E32-49C5-BE28-47CC6421C612}" type="presParOf" srcId="{5ADFAF0D-601A-4D60-AA9A-9CC39387E106}" destId="{75202893-4DCE-46D3-9303-BE3C9F96C4F0}" srcOrd="0" destOrd="0" presId="urn:microsoft.com/office/officeart/2005/8/layout/hList7#1"/>
    <dgm:cxn modelId="{946AF9D4-E0A8-4C92-944C-4540AD441AF4}" type="presParOf" srcId="{5ADFAF0D-601A-4D60-AA9A-9CC39387E106}" destId="{6D850605-D40B-402B-B7D4-E4516ABB8E2F}" srcOrd="1" destOrd="0" presId="urn:microsoft.com/office/officeart/2005/8/layout/hList7#1"/>
    <dgm:cxn modelId="{1F76B7ED-4ED6-4518-912E-7832C46EE852}" type="presParOf" srcId="{5ADFAF0D-601A-4D60-AA9A-9CC39387E106}" destId="{29E6F494-4BB5-4BA5-BEAF-5500D3F9E46E}" srcOrd="2" destOrd="0" presId="urn:microsoft.com/office/officeart/2005/8/layout/hList7#1"/>
    <dgm:cxn modelId="{888E133B-BD1D-44F7-A476-F14E44CF9DCC}" type="presParOf" srcId="{5ADFAF0D-601A-4D60-AA9A-9CC39387E106}" destId="{7B12736F-2E53-4CB4-9CCE-2A815F9828E0}"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983294-41FD-4307-A839-5935D0DE308C}" type="doc">
      <dgm:prSet loTypeId="urn:microsoft.com/office/officeart/2005/8/layout/cycle5" loCatId="cycle" qsTypeId="urn:microsoft.com/office/officeart/2005/8/quickstyle/3d2" qsCatId="3D" csTypeId="urn:microsoft.com/office/officeart/2005/8/colors/accent4_1" csCatId="accent4" phldr="1"/>
      <dgm:spPr/>
      <dgm:t>
        <a:bodyPr/>
        <a:lstStyle/>
        <a:p>
          <a:endParaRPr lang="en-US"/>
        </a:p>
      </dgm:t>
    </dgm:pt>
    <dgm:pt modelId="{CD4779A0-CF33-4AFD-A5AA-D9316A2C422E}">
      <dgm:prSet phldrT="[Text]" custT="1"/>
      <dgm:spPr/>
      <dgm:t>
        <a:bodyPr/>
        <a:lstStyle/>
        <a:p>
          <a:r>
            <a:rPr lang="en-US" sz="2400" dirty="0" smtClean="0">
              <a:latin typeface="Calibri" pitchFamily="34" charset="0"/>
              <a:cs typeface="Calibri" pitchFamily="34" charset="0"/>
            </a:rPr>
            <a:t>Education: PTSD </a:t>
          </a:r>
          <a:r>
            <a:rPr lang="en-US" sz="2400" dirty="0" err="1" smtClean="0">
              <a:latin typeface="Calibri" pitchFamily="34" charset="0"/>
              <a:cs typeface="Calibri" pitchFamily="34" charset="0"/>
            </a:rPr>
            <a:t>sx</a:t>
          </a:r>
          <a:r>
            <a:rPr lang="en-US" sz="2400" dirty="0" smtClean="0">
              <a:latin typeface="Calibri" pitchFamily="34" charset="0"/>
              <a:cs typeface="Calibri" pitchFamily="34" charset="0"/>
            </a:rPr>
            <a:t>; triggers</a:t>
          </a:r>
          <a:endParaRPr lang="en-US" sz="2400" dirty="0">
            <a:latin typeface="Calibri" pitchFamily="34" charset="0"/>
            <a:cs typeface="Calibri" pitchFamily="34" charset="0"/>
          </a:endParaRPr>
        </a:p>
      </dgm:t>
    </dgm:pt>
    <dgm:pt modelId="{6619C708-734C-47F3-9002-C1D0937B808A}" type="parTrans" cxnId="{C7195364-41C6-4739-AA18-C37BADF54A51}">
      <dgm:prSet/>
      <dgm:spPr/>
      <dgm:t>
        <a:bodyPr/>
        <a:lstStyle/>
        <a:p>
          <a:endParaRPr lang="en-US" sz="2800">
            <a:latin typeface="Calibri" pitchFamily="34" charset="0"/>
            <a:cs typeface="Calibri" pitchFamily="34" charset="0"/>
          </a:endParaRPr>
        </a:p>
      </dgm:t>
    </dgm:pt>
    <dgm:pt modelId="{566AB230-6A1C-40BE-9936-62F27B6F8E2E}" type="sibTrans" cxnId="{C7195364-41C6-4739-AA18-C37BADF54A51}">
      <dgm:prSet/>
      <dgm:spPr/>
      <dgm:t>
        <a:bodyPr/>
        <a:lstStyle/>
        <a:p>
          <a:endParaRPr lang="en-US" sz="2800">
            <a:latin typeface="Calibri" pitchFamily="34" charset="0"/>
            <a:cs typeface="Calibri" pitchFamily="34" charset="0"/>
          </a:endParaRPr>
        </a:p>
      </dgm:t>
    </dgm:pt>
    <dgm:pt modelId="{DB77EEB8-EB1B-4BAC-A9DB-855DC680A273}">
      <dgm:prSet phldrT="[Text]" custT="1"/>
      <dgm:spPr/>
      <dgm:t>
        <a:bodyPr/>
        <a:lstStyle/>
        <a:p>
          <a:r>
            <a:rPr lang="en-US" sz="2400" dirty="0" smtClean="0">
              <a:latin typeface="Calibri" pitchFamily="34" charset="0"/>
              <a:cs typeface="Calibri" pitchFamily="34" charset="0"/>
            </a:rPr>
            <a:t>Nightmare  Therapy: gestalt</a:t>
          </a:r>
          <a:endParaRPr lang="en-US" sz="2400" dirty="0">
            <a:latin typeface="Calibri" pitchFamily="34" charset="0"/>
            <a:cs typeface="Calibri" pitchFamily="34" charset="0"/>
          </a:endParaRPr>
        </a:p>
      </dgm:t>
    </dgm:pt>
    <dgm:pt modelId="{9499FF19-8A6A-4F48-B166-7134E31D5660}" type="parTrans" cxnId="{DC9548E8-2DF3-4F31-A78F-BB04D989F743}">
      <dgm:prSet/>
      <dgm:spPr/>
      <dgm:t>
        <a:bodyPr/>
        <a:lstStyle/>
        <a:p>
          <a:endParaRPr lang="en-US" sz="2800">
            <a:latin typeface="Calibri" pitchFamily="34" charset="0"/>
            <a:cs typeface="Calibri" pitchFamily="34" charset="0"/>
          </a:endParaRPr>
        </a:p>
      </dgm:t>
    </dgm:pt>
    <dgm:pt modelId="{8ACA28EF-850C-495D-927B-3BA0DAF9A50B}" type="sibTrans" cxnId="{DC9548E8-2DF3-4F31-A78F-BB04D989F743}">
      <dgm:prSet/>
      <dgm:spPr/>
      <dgm:t>
        <a:bodyPr/>
        <a:lstStyle/>
        <a:p>
          <a:endParaRPr lang="en-US" sz="2800">
            <a:latin typeface="Calibri" pitchFamily="34" charset="0"/>
            <a:cs typeface="Calibri" pitchFamily="34" charset="0"/>
          </a:endParaRPr>
        </a:p>
      </dgm:t>
    </dgm:pt>
    <dgm:pt modelId="{E7545A64-E4F4-43C2-872F-962B330535ED}">
      <dgm:prSet phldrT="[Text]" custT="1"/>
      <dgm:spPr/>
      <dgm:t>
        <a:bodyPr/>
        <a:lstStyle/>
        <a:p>
          <a:r>
            <a:rPr lang="en-US" sz="2400" dirty="0" smtClean="0">
              <a:latin typeface="Calibri" pitchFamily="34" charset="0"/>
              <a:cs typeface="Calibri" pitchFamily="34" charset="0"/>
            </a:rPr>
            <a:t>Trauma disclosure: client-centered</a:t>
          </a:r>
          <a:endParaRPr lang="en-US" sz="2400" dirty="0">
            <a:latin typeface="Calibri" pitchFamily="34" charset="0"/>
            <a:cs typeface="Calibri" pitchFamily="34" charset="0"/>
          </a:endParaRPr>
        </a:p>
      </dgm:t>
    </dgm:pt>
    <dgm:pt modelId="{9E2F3FD2-67E0-4CF4-A52F-DE22EDFA9D8A}" type="parTrans" cxnId="{04265B0F-66F9-4DDE-A3F1-34C8535D79B8}">
      <dgm:prSet/>
      <dgm:spPr/>
      <dgm:t>
        <a:bodyPr/>
        <a:lstStyle/>
        <a:p>
          <a:endParaRPr lang="en-US" sz="2800">
            <a:latin typeface="Calibri" pitchFamily="34" charset="0"/>
            <a:cs typeface="Calibri" pitchFamily="34" charset="0"/>
          </a:endParaRPr>
        </a:p>
      </dgm:t>
    </dgm:pt>
    <dgm:pt modelId="{EB97E58F-05B5-452D-8F72-3722D37E40E5}" type="sibTrans" cxnId="{04265B0F-66F9-4DDE-A3F1-34C8535D79B8}">
      <dgm:prSet/>
      <dgm:spPr/>
      <dgm:t>
        <a:bodyPr/>
        <a:lstStyle/>
        <a:p>
          <a:endParaRPr lang="en-US" sz="2800">
            <a:latin typeface="Calibri" pitchFamily="34" charset="0"/>
            <a:cs typeface="Calibri" pitchFamily="34" charset="0"/>
          </a:endParaRPr>
        </a:p>
      </dgm:t>
    </dgm:pt>
    <dgm:pt modelId="{DA1160A1-4ED5-495F-91BE-BB37E87F5D7F}">
      <dgm:prSet phldrT="[Text]" custT="1"/>
      <dgm:spPr>
        <a:solidFill>
          <a:schemeClr val="accent3">
            <a:lumMod val="40000"/>
            <a:lumOff val="60000"/>
          </a:schemeClr>
        </a:solidFill>
      </dgm:spPr>
      <dgm:t>
        <a:bodyPr/>
        <a:lstStyle/>
        <a:p>
          <a:r>
            <a:rPr lang="en-US" sz="2400" i="0" dirty="0" smtClean="0">
              <a:latin typeface="Calibri" pitchFamily="34" charset="0"/>
              <a:cs typeface="Calibri" pitchFamily="34" charset="0"/>
            </a:rPr>
            <a:t>Statement: </a:t>
          </a:r>
          <a:r>
            <a:rPr lang="en-US" sz="2400" i="1" dirty="0" smtClean="0">
              <a:latin typeface="Calibri" pitchFamily="34" charset="0"/>
              <a:cs typeface="Calibri" pitchFamily="34" charset="0"/>
            </a:rPr>
            <a:t>“I can’t move, there’s nothing I can do.”</a:t>
          </a:r>
          <a:endParaRPr lang="en-US" sz="2400" i="1" dirty="0">
            <a:latin typeface="Calibri" pitchFamily="34" charset="0"/>
            <a:cs typeface="Calibri" pitchFamily="34" charset="0"/>
          </a:endParaRPr>
        </a:p>
      </dgm:t>
    </dgm:pt>
    <dgm:pt modelId="{410E5225-9904-4111-8E36-7B40ACE273E2}" type="parTrans" cxnId="{550327ED-B42A-4B0A-9207-78157C2B658A}">
      <dgm:prSet/>
      <dgm:spPr/>
      <dgm:t>
        <a:bodyPr/>
        <a:lstStyle/>
        <a:p>
          <a:endParaRPr lang="en-US" sz="2800">
            <a:latin typeface="Calibri" pitchFamily="34" charset="0"/>
            <a:cs typeface="Calibri" pitchFamily="34" charset="0"/>
          </a:endParaRPr>
        </a:p>
      </dgm:t>
    </dgm:pt>
    <dgm:pt modelId="{BC44196A-6170-4081-97FD-7B205349B54F}" type="sibTrans" cxnId="{550327ED-B42A-4B0A-9207-78157C2B658A}">
      <dgm:prSet/>
      <dgm:spPr/>
      <dgm:t>
        <a:bodyPr/>
        <a:lstStyle/>
        <a:p>
          <a:endParaRPr lang="en-US" sz="2800">
            <a:latin typeface="Calibri" pitchFamily="34" charset="0"/>
            <a:cs typeface="Calibri" pitchFamily="34" charset="0"/>
          </a:endParaRPr>
        </a:p>
      </dgm:t>
    </dgm:pt>
    <dgm:pt modelId="{743464B1-C902-4C84-BB7D-3BD9F54920E7}">
      <dgm:prSet phldrT="[Text]" custT="1"/>
      <dgm:spPr>
        <a:solidFill>
          <a:schemeClr val="accent3">
            <a:lumMod val="40000"/>
            <a:lumOff val="60000"/>
          </a:schemeClr>
        </a:solidFill>
      </dgm:spPr>
      <dgm:t>
        <a:bodyPr/>
        <a:lstStyle/>
        <a:p>
          <a:r>
            <a:rPr lang="en-US" sz="2400" dirty="0" smtClean="0">
              <a:latin typeface="Calibri" pitchFamily="34" charset="0"/>
              <a:cs typeface="Calibri" pitchFamily="34" charset="0"/>
            </a:rPr>
            <a:t>Letter written, burned</a:t>
          </a:r>
          <a:endParaRPr lang="en-US" sz="2400" dirty="0">
            <a:latin typeface="Calibri" pitchFamily="34" charset="0"/>
            <a:cs typeface="Calibri" pitchFamily="34" charset="0"/>
          </a:endParaRPr>
        </a:p>
      </dgm:t>
    </dgm:pt>
    <dgm:pt modelId="{2ECAF50F-A937-4DDE-B659-EF1A61EB31FE}" type="parTrans" cxnId="{03E5E5F6-0022-46EF-A4A1-43673A285780}">
      <dgm:prSet/>
      <dgm:spPr/>
      <dgm:t>
        <a:bodyPr/>
        <a:lstStyle/>
        <a:p>
          <a:endParaRPr lang="en-US" sz="2800">
            <a:latin typeface="Calibri" pitchFamily="34" charset="0"/>
            <a:cs typeface="Calibri" pitchFamily="34" charset="0"/>
          </a:endParaRPr>
        </a:p>
      </dgm:t>
    </dgm:pt>
    <dgm:pt modelId="{96293124-7F14-48F1-A56D-3263356D1932}" type="sibTrans" cxnId="{03E5E5F6-0022-46EF-A4A1-43673A285780}">
      <dgm:prSet/>
      <dgm:spPr/>
      <dgm:t>
        <a:bodyPr/>
        <a:lstStyle/>
        <a:p>
          <a:endParaRPr lang="en-US" sz="2800">
            <a:latin typeface="Calibri" pitchFamily="34" charset="0"/>
            <a:cs typeface="Calibri" pitchFamily="34" charset="0"/>
          </a:endParaRPr>
        </a:p>
      </dgm:t>
    </dgm:pt>
    <dgm:pt modelId="{31D9287F-056F-4E06-9E69-3050E074E9EA}">
      <dgm:prSet phldrT="[Text]"/>
      <dgm:spPr>
        <a:solidFill>
          <a:schemeClr val="accent4">
            <a:lumMod val="40000"/>
            <a:lumOff val="60000"/>
          </a:schemeClr>
        </a:solidFill>
      </dgm:spPr>
      <dgm:t>
        <a:bodyPr/>
        <a:lstStyle/>
        <a:p>
          <a:r>
            <a:rPr lang="en-US" b="1" dirty="0" smtClean="0">
              <a:latin typeface="Calibri" pitchFamily="34" charset="0"/>
              <a:cs typeface="Calibri" pitchFamily="34" charset="0"/>
            </a:rPr>
            <a:t>Emotions: embarrassed, helpless</a:t>
          </a:r>
          <a:endParaRPr lang="en-US" b="1" dirty="0">
            <a:latin typeface="Calibri" pitchFamily="34" charset="0"/>
            <a:cs typeface="Calibri" pitchFamily="34" charset="0"/>
          </a:endParaRPr>
        </a:p>
      </dgm:t>
    </dgm:pt>
    <dgm:pt modelId="{A0350B98-FFCA-48DA-AB01-1D486C04F340}" type="parTrans" cxnId="{D0C91678-2700-48B9-A0BA-770233EEC661}">
      <dgm:prSet/>
      <dgm:spPr/>
      <dgm:t>
        <a:bodyPr/>
        <a:lstStyle/>
        <a:p>
          <a:endParaRPr lang="en-US"/>
        </a:p>
      </dgm:t>
    </dgm:pt>
    <dgm:pt modelId="{98AD8090-26C3-41F8-8082-7FBA4280FB35}" type="sibTrans" cxnId="{D0C91678-2700-48B9-A0BA-770233EEC661}">
      <dgm:prSet/>
      <dgm:spPr/>
      <dgm:t>
        <a:bodyPr/>
        <a:lstStyle/>
        <a:p>
          <a:endParaRPr lang="en-US"/>
        </a:p>
      </dgm:t>
    </dgm:pt>
    <dgm:pt modelId="{546B67F6-8DAE-4895-9778-4C5408F53548}" type="pres">
      <dgm:prSet presAssocID="{04983294-41FD-4307-A839-5935D0DE308C}" presName="cycle" presStyleCnt="0">
        <dgm:presLayoutVars>
          <dgm:dir/>
          <dgm:resizeHandles val="exact"/>
        </dgm:presLayoutVars>
      </dgm:prSet>
      <dgm:spPr/>
      <dgm:t>
        <a:bodyPr/>
        <a:lstStyle/>
        <a:p>
          <a:endParaRPr lang="en-US"/>
        </a:p>
      </dgm:t>
    </dgm:pt>
    <dgm:pt modelId="{90ABA2C3-E2AC-4228-A50D-689A36F16D9E}" type="pres">
      <dgm:prSet presAssocID="{CD4779A0-CF33-4AFD-A5AA-D9316A2C422E}" presName="node" presStyleLbl="node1" presStyleIdx="0" presStyleCnt="6" custScaleX="122823" custScaleY="119925" custRadScaleRad="89194" custRadScaleInc="20134">
        <dgm:presLayoutVars>
          <dgm:bulletEnabled val="1"/>
        </dgm:presLayoutVars>
      </dgm:prSet>
      <dgm:spPr/>
      <dgm:t>
        <a:bodyPr/>
        <a:lstStyle/>
        <a:p>
          <a:endParaRPr lang="en-US"/>
        </a:p>
      </dgm:t>
    </dgm:pt>
    <dgm:pt modelId="{A91E6A24-35BA-4CC1-9D8D-09B21D77553E}" type="pres">
      <dgm:prSet presAssocID="{CD4779A0-CF33-4AFD-A5AA-D9316A2C422E}" presName="spNode" presStyleCnt="0"/>
      <dgm:spPr/>
      <dgm:t>
        <a:bodyPr/>
        <a:lstStyle/>
        <a:p>
          <a:endParaRPr lang="en-US"/>
        </a:p>
      </dgm:t>
    </dgm:pt>
    <dgm:pt modelId="{B2BE9D38-D75F-4831-9719-A7FAF96A05C6}" type="pres">
      <dgm:prSet presAssocID="{566AB230-6A1C-40BE-9936-62F27B6F8E2E}" presName="sibTrans" presStyleLbl="sibTrans1D1" presStyleIdx="0" presStyleCnt="6"/>
      <dgm:spPr/>
      <dgm:t>
        <a:bodyPr/>
        <a:lstStyle/>
        <a:p>
          <a:endParaRPr lang="en-US"/>
        </a:p>
      </dgm:t>
    </dgm:pt>
    <dgm:pt modelId="{F2AE707F-C2B6-4ECF-86AE-926145A003FF}" type="pres">
      <dgm:prSet presAssocID="{DB77EEB8-EB1B-4BAC-A9DB-855DC680A273}" presName="node" presStyleLbl="node1" presStyleIdx="1" presStyleCnt="6" custScaleX="121258" custScaleY="121252" custRadScaleRad="99958" custRadScaleInc="11342">
        <dgm:presLayoutVars>
          <dgm:bulletEnabled val="1"/>
        </dgm:presLayoutVars>
      </dgm:prSet>
      <dgm:spPr/>
      <dgm:t>
        <a:bodyPr/>
        <a:lstStyle/>
        <a:p>
          <a:endParaRPr lang="en-US"/>
        </a:p>
      </dgm:t>
    </dgm:pt>
    <dgm:pt modelId="{CFDFA431-67BA-439F-97BC-51379C6339DF}" type="pres">
      <dgm:prSet presAssocID="{DB77EEB8-EB1B-4BAC-A9DB-855DC680A273}" presName="spNode" presStyleCnt="0"/>
      <dgm:spPr/>
      <dgm:t>
        <a:bodyPr/>
        <a:lstStyle/>
        <a:p>
          <a:endParaRPr lang="en-US"/>
        </a:p>
      </dgm:t>
    </dgm:pt>
    <dgm:pt modelId="{2E3830C4-C4C8-4E1C-B28B-2386E8033010}" type="pres">
      <dgm:prSet presAssocID="{8ACA28EF-850C-495D-927B-3BA0DAF9A50B}" presName="sibTrans" presStyleLbl="sibTrans1D1" presStyleIdx="1" presStyleCnt="6"/>
      <dgm:spPr/>
      <dgm:t>
        <a:bodyPr/>
        <a:lstStyle/>
        <a:p>
          <a:endParaRPr lang="en-US"/>
        </a:p>
      </dgm:t>
    </dgm:pt>
    <dgm:pt modelId="{50F4844C-9BEC-4356-B179-2F5001DD1D0E}" type="pres">
      <dgm:prSet presAssocID="{E7545A64-E4F4-43C2-872F-962B330535ED}" presName="node" presStyleLbl="node1" presStyleIdx="2" presStyleCnt="6" custScaleX="125449" custScaleY="145080" custRadScaleRad="111509" custRadScaleInc="-51415">
        <dgm:presLayoutVars>
          <dgm:bulletEnabled val="1"/>
        </dgm:presLayoutVars>
      </dgm:prSet>
      <dgm:spPr/>
      <dgm:t>
        <a:bodyPr/>
        <a:lstStyle/>
        <a:p>
          <a:endParaRPr lang="en-US"/>
        </a:p>
      </dgm:t>
    </dgm:pt>
    <dgm:pt modelId="{1D07265A-7750-4D57-A6F4-32240F185C88}" type="pres">
      <dgm:prSet presAssocID="{E7545A64-E4F4-43C2-872F-962B330535ED}" presName="spNode" presStyleCnt="0"/>
      <dgm:spPr/>
      <dgm:t>
        <a:bodyPr/>
        <a:lstStyle/>
        <a:p>
          <a:endParaRPr lang="en-US"/>
        </a:p>
      </dgm:t>
    </dgm:pt>
    <dgm:pt modelId="{3D6BC853-AE81-451A-A404-165D4C841886}" type="pres">
      <dgm:prSet presAssocID="{EB97E58F-05B5-452D-8F72-3722D37E40E5}" presName="sibTrans" presStyleLbl="sibTrans1D1" presStyleIdx="2" presStyleCnt="6"/>
      <dgm:spPr/>
      <dgm:t>
        <a:bodyPr/>
        <a:lstStyle/>
        <a:p>
          <a:endParaRPr lang="en-US"/>
        </a:p>
      </dgm:t>
    </dgm:pt>
    <dgm:pt modelId="{828AFF86-EDF5-42CB-B6F4-22B0C86C8DD0}" type="pres">
      <dgm:prSet presAssocID="{DA1160A1-4ED5-495F-91BE-BB37E87F5D7F}" presName="node" presStyleLbl="node1" presStyleIdx="3" presStyleCnt="6" custScaleX="132717" custScaleY="170030" custRadScaleRad="90856" custRadScaleInc="-56414">
        <dgm:presLayoutVars>
          <dgm:bulletEnabled val="1"/>
        </dgm:presLayoutVars>
      </dgm:prSet>
      <dgm:spPr/>
      <dgm:t>
        <a:bodyPr/>
        <a:lstStyle/>
        <a:p>
          <a:endParaRPr lang="en-US"/>
        </a:p>
      </dgm:t>
    </dgm:pt>
    <dgm:pt modelId="{8FB164C7-E545-48D1-8ACB-29EB9CA145C3}" type="pres">
      <dgm:prSet presAssocID="{DA1160A1-4ED5-495F-91BE-BB37E87F5D7F}" presName="spNode" presStyleCnt="0"/>
      <dgm:spPr/>
      <dgm:t>
        <a:bodyPr/>
        <a:lstStyle/>
        <a:p>
          <a:endParaRPr lang="en-US"/>
        </a:p>
      </dgm:t>
    </dgm:pt>
    <dgm:pt modelId="{063AC9A2-8A33-418E-82D2-F1CAEBD0EF64}" type="pres">
      <dgm:prSet presAssocID="{BC44196A-6170-4081-97FD-7B205349B54F}" presName="sibTrans" presStyleLbl="sibTrans1D1" presStyleIdx="3" presStyleCnt="6"/>
      <dgm:spPr/>
      <dgm:t>
        <a:bodyPr/>
        <a:lstStyle/>
        <a:p>
          <a:endParaRPr lang="en-US"/>
        </a:p>
      </dgm:t>
    </dgm:pt>
    <dgm:pt modelId="{190BE0D3-36A4-48E0-AD8C-2194349C8D76}" type="pres">
      <dgm:prSet presAssocID="{31D9287F-056F-4E06-9E69-3050E074E9EA}" presName="node" presStyleLbl="node1" presStyleIdx="4" presStyleCnt="6" custScaleX="114819" custScaleY="129190" custRadScaleRad="112555" custRadScaleInc="34163">
        <dgm:presLayoutVars>
          <dgm:bulletEnabled val="1"/>
        </dgm:presLayoutVars>
      </dgm:prSet>
      <dgm:spPr/>
      <dgm:t>
        <a:bodyPr/>
        <a:lstStyle/>
        <a:p>
          <a:endParaRPr lang="en-US"/>
        </a:p>
      </dgm:t>
    </dgm:pt>
    <dgm:pt modelId="{D1E809DA-DCF7-44DC-947E-4A2793665CEB}" type="pres">
      <dgm:prSet presAssocID="{31D9287F-056F-4E06-9E69-3050E074E9EA}" presName="spNode" presStyleCnt="0"/>
      <dgm:spPr/>
    </dgm:pt>
    <dgm:pt modelId="{C4CFF487-8731-42AB-B263-696E3AEE2ED8}" type="pres">
      <dgm:prSet presAssocID="{98AD8090-26C3-41F8-8082-7FBA4280FB35}" presName="sibTrans" presStyleLbl="sibTrans1D1" presStyleIdx="4" presStyleCnt="6"/>
      <dgm:spPr/>
      <dgm:t>
        <a:bodyPr/>
        <a:lstStyle/>
        <a:p>
          <a:endParaRPr lang="en-US"/>
        </a:p>
      </dgm:t>
    </dgm:pt>
    <dgm:pt modelId="{6EE23C48-275D-4A49-B357-6036AE21A0B7}" type="pres">
      <dgm:prSet presAssocID="{743464B1-C902-4C84-BB7D-3BD9F54920E7}" presName="node" presStyleLbl="node1" presStyleIdx="5" presStyleCnt="6" custScaleX="131292" custScaleY="132821">
        <dgm:presLayoutVars>
          <dgm:bulletEnabled val="1"/>
        </dgm:presLayoutVars>
      </dgm:prSet>
      <dgm:spPr/>
      <dgm:t>
        <a:bodyPr/>
        <a:lstStyle/>
        <a:p>
          <a:endParaRPr lang="en-US"/>
        </a:p>
      </dgm:t>
    </dgm:pt>
    <dgm:pt modelId="{17C87CCB-1E28-48AE-8B6D-8E0E485E97B2}" type="pres">
      <dgm:prSet presAssocID="{743464B1-C902-4C84-BB7D-3BD9F54920E7}" presName="spNode" presStyleCnt="0"/>
      <dgm:spPr/>
      <dgm:t>
        <a:bodyPr/>
        <a:lstStyle/>
        <a:p>
          <a:endParaRPr lang="en-US"/>
        </a:p>
      </dgm:t>
    </dgm:pt>
    <dgm:pt modelId="{FB568E9A-062A-4B05-A727-6E8706E225F7}" type="pres">
      <dgm:prSet presAssocID="{96293124-7F14-48F1-A56D-3263356D1932}" presName="sibTrans" presStyleLbl="sibTrans1D1" presStyleIdx="5" presStyleCnt="6"/>
      <dgm:spPr/>
      <dgm:t>
        <a:bodyPr/>
        <a:lstStyle/>
        <a:p>
          <a:endParaRPr lang="en-US"/>
        </a:p>
      </dgm:t>
    </dgm:pt>
  </dgm:ptLst>
  <dgm:cxnLst>
    <dgm:cxn modelId="{F4EFA3F7-02C3-4172-89B6-ECE7C4AFD612}" type="presOf" srcId="{CD4779A0-CF33-4AFD-A5AA-D9316A2C422E}" destId="{90ABA2C3-E2AC-4228-A50D-689A36F16D9E}" srcOrd="0" destOrd="0" presId="urn:microsoft.com/office/officeart/2005/8/layout/cycle5"/>
    <dgm:cxn modelId="{8B8CFB1B-4DEE-4D0B-8B6E-55914F0A0D6B}" type="presOf" srcId="{BC44196A-6170-4081-97FD-7B205349B54F}" destId="{063AC9A2-8A33-418E-82D2-F1CAEBD0EF64}" srcOrd="0" destOrd="0" presId="urn:microsoft.com/office/officeart/2005/8/layout/cycle5"/>
    <dgm:cxn modelId="{550327ED-B42A-4B0A-9207-78157C2B658A}" srcId="{04983294-41FD-4307-A839-5935D0DE308C}" destId="{DA1160A1-4ED5-495F-91BE-BB37E87F5D7F}" srcOrd="3" destOrd="0" parTransId="{410E5225-9904-4111-8E36-7B40ACE273E2}" sibTransId="{BC44196A-6170-4081-97FD-7B205349B54F}"/>
    <dgm:cxn modelId="{7E3D8C6A-E617-4B38-AD92-5C2AA6699760}" type="presOf" srcId="{96293124-7F14-48F1-A56D-3263356D1932}" destId="{FB568E9A-062A-4B05-A727-6E8706E225F7}" srcOrd="0" destOrd="0" presId="urn:microsoft.com/office/officeart/2005/8/layout/cycle5"/>
    <dgm:cxn modelId="{CD77A88D-7B6F-4F44-B2A8-B6115642AFFE}" type="presOf" srcId="{31D9287F-056F-4E06-9E69-3050E074E9EA}" destId="{190BE0D3-36A4-48E0-AD8C-2194349C8D76}" srcOrd="0" destOrd="0" presId="urn:microsoft.com/office/officeart/2005/8/layout/cycle5"/>
    <dgm:cxn modelId="{8EA25246-529F-4FFF-89F1-4EE369F6C955}" type="presOf" srcId="{DB77EEB8-EB1B-4BAC-A9DB-855DC680A273}" destId="{F2AE707F-C2B6-4ECF-86AE-926145A003FF}" srcOrd="0" destOrd="0" presId="urn:microsoft.com/office/officeart/2005/8/layout/cycle5"/>
    <dgm:cxn modelId="{AE52AA62-49DD-4969-A2CF-FB5384EDB89E}" type="presOf" srcId="{98AD8090-26C3-41F8-8082-7FBA4280FB35}" destId="{C4CFF487-8731-42AB-B263-696E3AEE2ED8}" srcOrd="0" destOrd="0" presId="urn:microsoft.com/office/officeart/2005/8/layout/cycle5"/>
    <dgm:cxn modelId="{7C4A817C-C929-491D-BFFD-C13A8EB5394E}" type="presOf" srcId="{743464B1-C902-4C84-BB7D-3BD9F54920E7}" destId="{6EE23C48-275D-4A49-B357-6036AE21A0B7}" srcOrd="0" destOrd="0" presId="urn:microsoft.com/office/officeart/2005/8/layout/cycle5"/>
    <dgm:cxn modelId="{67FF4D1F-427E-4D05-ACCF-0DB77FE49753}" type="presOf" srcId="{04983294-41FD-4307-A839-5935D0DE308C}" destId="{546B67F6-8DAE-4895-9778-4C5408F53548}" srcOrd="0" destOrd="0" presId="urn:microsoft.com/office/officeart/2005/8/layout/cycle5"/>
    <dgm:cxn modelId="{7C52A274-0402-4CC3-806F-BE359B58F85E}" type="presOf" srcId="{EB97E58F-05B5-452D-8F72-3722D37E40E5}" destId="{3D6BC853-AE81-451A-A404-165D4C841886}" srcOrd="0" destOrd="0" presId="urn:microsoft.com/office/officeart/2005/8/layout/cycle5"/>
    <dgm:cxn modelId="{D0C91678-2700-48B9-A0BA-770233EEC661}" srcId="{04983294-41FD-4307-A839-5935D0DE308C}" destId="{31D9287F-056F-4E06-9E69-3050E074E9EA}" srcOrd="4" destOrd="0" parTransId="{A0350B98-FFCA-48DA-AB01-1D486C04F340}" sibTransId="{98AD8090-26C3-41F8-8082-7FBA4280FB35}"/>
    <dgm:cxn modelId="{C7195364-41C6-4739-AA18-C37BADF54A51}" srcId="{04983294-41FD-4307-A839-5935D0DE308C}" destId="{CD4779A0-CF33-4AFD-A5AA-D9316A2C422E}" srcOrd="0" destOrd="0" parTransId="{6619C708-734C-47F3-9002-C1D0937B808A}" sibTransId="{566AB230-6A1C-40BE-9936-62F27B6F8E2E}"/>
    <dgm:cxn modelId="{8AC00DE0-9161-433D-87AD-433315F00348}" type="presOf" srcId="{E7545A64-E4F4-43C2-872F-962B330535ED}" destId="{50F4844C-9BEC-4356-B179-2F5001DD1D0E}" srcOrd="0" destOrd="0" presId="urn:microsoft.com/office/officeart/2005/8/layout/cycle5"/>
    <dgm:cxn modelId="{03E5E5F6-0022-46EF-A4A1-43673A285780}" srcId="{04983294-41FD-4307-A839-5935D0DE308C}" destId="{743464B1-C902-4C84-BB7D-3BD9F54920E7}" srcOrd="5" destOrd="0" parTransId="{2ECAF50F-A937-4DDE-B659-EF1A61EB31FE}" sibTransId="{96293124-7F14-48F1-A56D-3263356D1932}"/>
    <dgm:cxn modelId="{C06BA3E0-A428-4134-92F4-5A93944DB9D4}" type="presOf" srcId="{566AB230-6A1C-40BE-9936-62F27B6F8E2E}" destId="{B2BE9D38-D75F-4831-9719-A7FAF96A05C6}" srcOrd="0" destOrd="0" presId="urn:microsoft.com/office/officeart/2005/8/layout/cycle5"/>
    <dgm:cxn modelId="{04265B0F-66F9-4DDE-A3F1-34C8535D79B8}" srcId="{04983294-41FD-4307-A839-5935D0DE308C}" destId="{E7545A64-E4F4-43C2-872F-962B330535ED}" srcOrd="2" destOrd="0" parTransId="{9E2F3FD2-67E0-4CF4-A52F-DE22EDFA9D8A}" sibTransId="{EB97E58F-05B5-452D-8F72-3722D37E40E5}"/>
    <dgm:cxn modelId="{643446D6-7B52-4B50-A6EB-FF0CD93A5D9F}" type="presOf" srcId="{8ACA28EF-850C-495D-927B-3BA0DAF9A50B}" destId="{2E3830C4-C4C8-4E1C-B28B-2386E8033010}" srcOrd="0" destOrd="0" presId="urn:microsoft.com/office/officeart/2005/8/layout/cycle5"/>
    <dgm:cxn modelId="{DC9548E8-2DF3-4F31-A78F-BB04D989F743}" srcId="{04983294-41FD-4307-A839-5935D0DE308C}" destId="{DB77EEB8-EB1B-4BAC-A9DB-855DC680A273}" srcOrd="1" destOrd="0" parTransId="{9499FF19-8A6A-4F48-B166-7134E31D5660}" sibTransId="{8ACA28EF-850C-495D-927B-3BA0DAF9A50B}"/>
    <dgm:cxn modelId="{60ED7BED-47E2-41E6-B0A2-2A0BC43896DE}" type="presOf" srcId="{DA1160A1-4ED5-495F-91BE-BB37E87F5D7F}" destId="{828AFF86-EDF5-42CB-B6F4-22B0C86C8DD0}" srcOrd="0" destOrd="0" presId="urn:microsoft.com/office/officeart/2005/8/layout/cycle5"/>
    <dgm:cxn modelId="{5FD8FC2D-B1D1-42C8-88B3-DD613030DA5E}" type="presParOf" srcId="{546B67F6-8DAE-4895-9778-4C5408F53548}" destId="{90ABA2C3-E2AC-4228-A50D-689A36F16D9E}" srcOrd="0" destOrd="0" presId="urn:microsoft.com/office/officeart/2005/8/layout/cycle5"/>
    <dgm:cxn modelId="{FA49C902-14CC-4C64-BA3E-084020375997}" type="presParOf" srcId="{546B67F6-8DAE-4895-9778-4C5408F53548}" destId="{A91E6A24-35BA-4CC1-9D8D-09B21D77553E}" srcOrd="1" destOrd="0" presId="urn:microsoft.com/office/officeart/2005/8/layout/cycle5"/>
    <dgm:cxn modelId="{96E262A3-0A97-43EA-BE7C-D0516B000828}" type="presParOf" srcId="{546B67F6-8DAE-4895-9778-4C5408F53548}" destId="{B2BE9D38-D75F-4831-9719-A7FAF96A05C6}" srcOrd="2" destOrd="0" presId="urn:microsoft.com/office/officeart/2005/8/layout/cycle5"/>
    <dgm:cxn modelId="{12BC1E47-4483-4A58-AE8F-2E37827B2416}" type="presParOf" srcId="{546B67F6-8DAE-4895-9778-4C5408F53548}" destId="{F2AE707F-C2B6-4ECF-86AE-926145A003FF}" srcOrd="3" destOrd="0" presId="urn:microsoft.com/office/officeart/2005/8/layout/cycle5"/>
    <dgm:cxn modelId="{B7D66536-27A8-4894-8856-17096959BD24}" type="presParOf" srcId="{546B67F6-8DAE-4895-9778-4C5408F53548}" destId="{CFDFA431-67BA-439F-97BC-51379C6339DF}" srcOrd="4" destOrd="0" presId="urn:microsoft.com/office/officeart/2005/8/layout/cycle5"/>
    <dgm:cxn modelId="{7EC96EC7-AD88-4CFD-8456-4297B4EC9EE1}" type="presParOf" srcId="{546B67F6-8DAE-4895-9778-4C5408F53548}" destId="{2E3830C4-C4C8-4E1C-B28B-2386E8033010}" srcOrd="5" destOrd="0" presId="urn:microsoft.com/office/officeart/2005/8/layout/cycle5"/>
    <dgm:cxn modelId="{7A6233CF-E91F-450C-ACC9-C9F8DEF0D171}" type="presParOf" srcId="{546B67F6-8DAE-4895-9778-4C5408F53548}" destId="{50F4844C-9BEC-4356-B179-2F5001DD1D0E}" srcOrd="6" destOrd="0" presId="urn:microsoft.com/office/officeart/2005/8/layout/cycle5"/>
    <dgm:cxn modelId="{024ECE3F-7BA1-4C07-BFDA-C2C28B2D7483}" type="presParOf" srcId="{546B67F6-8DAE-4895-9778-4C5408F53548}" destId="{1D07265A-7750-4D57-A6F4-32240F185C88}" srcOrd="7" destOrd="0" presId="urn:microsoft.com/office/officeart/2005/8/layout/cycle5"/>
    <dgm:cxn modelId="{A15275DC-29F4-4379-A061-40FEBC558525}" type="presParOf" srcId="{546B67F6-8DAE-4895-9778-4C5408F53548}" destId="{3D6BC853-AE81-451A-A404-165D4C841886}" srcOrd="8" destOrd="0" presId="urn:microsoft.com/office/officeart/2005/8/layout/cycle5"/>
    <dgm:cxn modelId="{DA4614EB-6E4F-4C3E-BA54-67A0E7CFD1A6}" type="presParOf" srcId="{546B67F6-8DAE-4895-9778-4C5408F53548}" destId="{828AFF86-EDF5-42CB-B6F4-22B0C86C8DD0}" srcOrd="9" destOrd="0" presId="urn:microsoft.com/office/officeart/2005/8/layout/cycle5"/>
    <dgm:cxn modelId="{D09F12B3-F9AA-40C8-9889-5022B7A6A8A1}" type="presParOf" srcId="{546B67F6-8DAE-4895-9778-4C5408F53548}" destId="{8FB164C7-E545-48D1-8ACB-29EB9CA145C3}" srcOrd="10" destOrd="0" presId="urn:microsoft.com/office/officeart/2005/8/layout/cycle5"/>
    <dgm:cxn modelId="{9AAB0F7B-7DA4-4C52-9BD1-E4020DAECBAA}" type="presParOf" srcId="{546B67F6-8DAE-4895-9778-4C5408F53548}" destId="{063AC9A2-8A33-418E-82D2-F1CAEBD0EF64}" srcOrd="11" destOrd="0" presId="urn:microsoft.com/office/officeart/2005/8/layout/cycle5"/>
    <dgm:cxn modelId="{7E3E86C4-C932-4E69-9673-EEE6C087D9FB}" type="presParOf" srcId="{546B67F6-8DAE-4895-9778-4C5408F53548}" destId="{190BE0D3-36A4-48E0-AD8C-2194349C8D76}" srcOrd="12" destOrd="0" presId="urn:microsoft.com/office/officeart/2005/8/layout/cycle5"/>
    <dgm:cxn modelId="{6567F0F6-E73D-4B6C-9A24-1662801D5B89}" type="presParOf" srcId="{546B67F6-8DAE-4895-9778-4C5408F53548}" destId="{D1E809DA-DCF7-44DC-947E-4A2793665CEB}" srcOrd="13" destOrd="0" presId="urn:microsoft.com/office/officeart/2005/8/layout/cycle5"/>
    <dgm:cxn modelId="{EFC5910A-22AC-4721-B0B2-6D8FE24CD1B9}" type="presParOf" srcId="{546B67F6-8DAE-4895-9778-4C5408F53548}" destId="{C4CFF487-8731-42AB-B263-696E3AEE2ED8}" srcOrd="14" destOrd="0" presId="urn:microsoft.com/office/officeart/2005/8/layout/cycle5"/>
    <dgm:cxn modelId="{5124097F-D599-422E-BA1B-8FE8152E567B}" type="presParOf" srcId="{546B67F6-8DAE-4895-9778-4C5408F53548}" destId="{6EE23C48-275D-4A49-B357-6036AE21A0B7}" srcOrd="15" destOrd="0" presId="urn:microsoft.com/office/officeart/2005/8/layout/cycle5"/>
    <dgm:cxn modelId="{26877460-42D9-4E3B-96EA-B1C4B000C6CA}" type="presParOf" srcId="{546B67F6-8DAE-4895-9778-4C5408F53548}" destId="{17C87CCB-1E28-48AE-8B6D-8E0E485E97B2}" srcOrd="16" destOrd="0" presId="urn:microsoft.com/office/officeart/2005/8/layout/cycle5"/>
    <dgm:cxn modelId="{57BDC293-DE8D-4C97-8D5B-9056720393F9}" type="presParOf" srcId="{546B67F6-8DAE-4895-9778-4C5408F53548}" destId="{FB568E9A-062A-4B05-A727-6E8706E225F7}"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6A42A-1593-4FB9-81F6-3F4ECD5531C0}" type="doc">
      <dgm:prSet loTypeId="urn:microsoft.com/office/officeart/2005/8/layout/cycle7" loCatId="cycle" qsTypeId="urn:microsoft.com/office/officeart/2005/8/quickstyle/simple5" qsCatId="simple" csTypeId="urn:microsoft.com/office/officeart/2005/8/colors/colorful1#8" csCatId="colorful" phldr="1"/>
      <dgm:spPr/>
      <dgm:t>
        <a:bodyPr/>
        <a:lstStyle/>
        <a:p>
          <a:endParaRPr lang="en-US"/>
        </a:p>
      </dgm:t>
    </dgm:pt>
    <dgm:pt modelId="{CE0F2309-226C-4224-8933-46DF65B28AC4}">
      <dgm:prSet phldrT="[Text]"/>
      <dgm:spPr/>
      <dgm:t>
        <a:bodyPr/>
        <a:lstStyle/>
        <a:p>
          <a:r>
            <a:rPr lang="en-US" b="1" dirty="0" smtClean="0">
              <a:solidFill>
                <a:schemeClr val="bg1"/>
              </a:solidFill>
            </a:rPr>
            <a:t>Intrusive Recollections: </a:t>
          </a:r>
          <a:r>
            <a:rPr lang="en-US" dirty="0" smtClean="0">
              <a:solidFill>
                <a:schemeClr val="bg1"/>
              </a:solidFill>
            </a:rPr>
            <a:t>Memories, nightmares, flashes</a:t>
          </a:r>
          <a:endParaRPr lang="en-US" dirty="0">
            <a:solidFill>
              <a:schemeClr val="bg1"/>
            </a:solidFill>
          </a:endParaRPr>
        </a:p>
      </dgm:t>
    </dgm:pt>
    <dgm:pt modelId="{BB1D8935-6F5A-46FD-895D-714ABCFB0F7A}" type="parTrans" cxnId="{70E0C563-6AF2-4023-9BA2-5840DCED741F}">
      <dgm:prSet/>
      <dgm:spPr/>
      <dgm:t>
        <a:bodyPr/>
        <a:lstStyle/>
        <a:p>
          <a:endParaRPr lang="en-US"/>
        </a:p>
      </dgm:t>
    </dgm:pt>
    <dgm:pt modelId="{826AA1C7-3953-47CC-9ABF-395F2BC18471}" type="sibTrans" cxnId="{70E0C563-6AF2-4023-9BA2-5840DCED741F}">
      <dgm:prSet/>
      <dgm:spPr/>
      <dgm:t>
        <a:bodyPr/>
        <a:lstStyle/>
        <a:p>
          <a:endParaRPr lang="en-US"/>
        </a:p>
      </dgm:t>
    </dgm:pt>
    <dgm:pt modelId="{47C6FFD2-5711-465D-958E-4A3468E5C318}">
      <dgm:prSet phldrT="[Text]"/>
      <dgm:spPr/>
      <dgm:t>
        <a:bodyPr/>
        <a:lstStyle/>
        <a:p>
          <a:r>
            <a:rPr lang="en-US" b="1" dirty="0" smtClean="0">
              <a:solidFill>
                <a:schemeClr val="bg1"/>
              </a:solidFill>
            </a:rPr>
            <a:t>Physiological Hyperarousal:</a:t>
          </a:r>
        </a:p>
        <a:p>
          <a:r>
            <a:rPr lang="en-US" dirty="0" smtClean="0">
              <a:solidFill>
                <a:schemeClr val="bg1"/>
              </a:solidFill>
            </a:rPr>
            <a:t>Vigilance, anxiety, </a:t>
          </a:r>
          <a:r>
            <a:rPr lang="en-US" dirty="0" err="1" smtClean="0">
              <a:solidFill>
                <a:schemeClr val="bg1"/>
              </a:solidFill>
            </a:rPr>
            <a:t>diffic</a:t>
          </a:r>
          <a:r>
            <a:rPr lang="en-US" dirty="0" smtClean="0">
              <a:solidFill>
                <a:schemeClr val="bg1"/>
              </a:solidFill>
            </a:rPr>
            <a:t> sleeping</a:t>
          </a:r>
          <a:endParaRPr lang="en-US" dirty="0">
            <a:solidFill>
              <a:schemeClr val="bg1"/>
            </a:solidFill>
          </a:endParaRPr>
        </a:p>
      </dgm:t>
    </dgm:pt>
    <dgm:pt modelId="{69CE1793-C637-446B-B383-EE523269EAE5}" type="parTrans" cxnId="{C286003E-0A79-4F88-8EC4-6578B1CEB092}">
      <dgm:prSet/>
      <dgm:spPr/>
      <dgm:t>
        <a:bodyPr/>
        <a:lstStyle/>
        <a:p>
          <a:endParaRPr lang="en-US"/>
        </a:p>
      </dgm:t>
    </dgm:pt>
    <dgm:pt modelId="{5CF37E4D-7609-42FE-AB54-122A59BD8E1D}" type="sibTrans" cxnId="{C286003E-0A79-4F88-8EC4-6578B1CEB092}">
      <dgm:prSet/>
      <dgm:spPr/>
      <dgm:t>
        <a:bodyPr/>
        <a:lstStyle/>
        <a:p>
          <a:endParaRPr lang="en-US"/>
        </a:p>
      </dgm:t>
    </dgm:pt>
    <dgm:pt modelId="{16FFACE5-D44B-43BE-AD62-4B020A89F7C6}">
      <dgm:prSet phldrT="[Text]"/>
      <dgm:spPr>
        <a:solidFill>
          <a:schemeClr val="accent4">
            <a:lumMod val="75000"/>
          </a:schemeClr>
        </a:solidFill>
      </dgm:spPr>
      <dgm:t>
        <a:bodyPr/>
        <a:lstStyle/>
        <a:p>
          <a:r>
            <a:rPr lang="en-US" b="1" dirty="0" smtClean="0">
              <a:solidFill>
                <a:schemeClr val="bg1"/>
              </a:solidFill>
            </a:rPr>
            <a:t>Avoidance, Numbing</a:t>
          </a:r>
          <a:r>
            <a:rPr lang="en-US" dirty="0" smtClean="0">
              <a:solidFill>
                <a:schemeClr val="bg1"/>
              </a:solidFill>
            </a:rPr>
            <a:t>:</a:t>
          </a:r>
        </a:p>
        <a:p>
          <a:r>
            <a:rPr lang="en-US" dirty="0" smtClean="0">
              <a:solidFill>
                <a:schemeClr val="bg1"/>
              </a:solidFill>
            </a:rPr>
            <a:t>Isolate, alcohol/drugs, withdrawal</a:t>
          </a:r>
          <a:endParaRPr lang="en-US" dirty="0">
            <a:solidFill>
              <a:schemeClr val="bg1"/>
            </a:solidFill>
          </a:endParaRPr>
        </a:p>
      </dgm:t>
    </dgm:pt>
    <dgm:pt modelId="{D33A1C91-BD4A-40D2-B76A-657E353CF92C}" type="parTrans" cxnId="{F06593FC-C607-41E6-9651-A116AFE9DAE4}">
      <dgm:prSet/>
      <dgm:spPr/>
      <dgm:t>
        <a:bodyPr/>
        <a:lstStyle/>
        <a:p>
          <a:endParaRPr lang="en-US"/>
        </a:p>
      </dgm:t>
    </dgm:pt>
    <dgm:pt modelId="{C45D6751-C80E-4102-A934-B7B760975F99}" type="sibTrans" cxnId="{F06593FC-C607-41E6-9651-A116AFE9DAE4}">
      <dgm:prSet/>
      <dgm:spPr/>
      <dgm:t>
        <a:bodyPr/>
        <a:lstStyle/>
        <a:p>
          <a:endParaRPr lang="en-US"/>
        </a:p>
      </dgm:t>
    </dgm:pt>
    <dgm:pt modelId="{7A2F39AF-6656-4B58-A6A6-DEE48FE4BABF}" type="pres">
      <dgm:prSet presAssocID="{9D96A42A-1593-4FB9-81F6-3F4ECD5531C0}" presName="Name0" presStyleCnt="0">
        <dgm:presLayoutVars>
          <dgm:dir/>
          <dgm:resizeHandles val="exact"/>
        </dgm:presLayoutVars>
      </dgm:prSet>
      <dgm:spPr/>
      <dgm:t>
        <a:bodyPr/>
        <a:lstStyle/>
        <a:p>
          <a:endParaRPr lang="en-US"/>
        </a:p>
      </dgm:t>
    </dgm:pt>
    <dgm:pt modelId="{C115B7D7-FA63-4BE2-941A-B910C0B02DCA}" type="pres">
      <dgm:prSet presAssocID="{CE0F2309-226C-4224-8933-46DF65B28AC4}" presName="node" presStyleLbl="node1" presStyleIdx="0" presStyleCnt="3" custScaleX="108534" custScaleY="111491">
        <dgm:presLayoutVars>
          <dgm:bulletEnabled val="1"/>
        </dgm:presLayoutVars>
      </dgm:prSet>
      <dgm:spPr/>
      <dgm:t>
        <a:bodyPr/>
        <a:lstStyle/>
        <a:p>
          <a:endParaRPr lang="en-US"/>
        </a:p>
      </dgm:t>
    </dgm:pt>
    <dgm:pt modelId="{56BB3D0C-D724-44BF-8411-194A17497468}" type="pres">
      <dgm:prSet presAssocID="{826AA1C7-3953-47CC-9ABF-395F2BC18471}" presName="sibTrans" presStyleLbl="sibTrans2D1" presStyleIdx="0" presStyleCnt="3" custScaleX="186742"/>
      <dgm:spPr/>
      <dgm:t>
        <a:bodyPr/>
        <a:lstStyle/>
        <a:p>
          <a:endParaRPr lang="en-US"/>
        </a:p>
      </dgm:t>
    </dgm:pt>
    <dgm:pt modelId="{EB0405D1-9BBC-42E4-837B-88E0504EC3B2}" type="pres">
      <dgm:prSet presAssocID="{826AA1C7-3953-47CC-9ABF-395F2BC18471}" presName="connectorText" presStyleLbl="sibTrans2D1" presStyleIdx="0" presStyleCnt="3"/>
      <dgm:spPr/>
      <dgm:t>
        <a:bodyPr/>
        <a:lstStyle/>
        <a:p>
          <a:endParaRPr lang="en-US"/>
        </a:p>
      </dgm:t>
    </dgm:pt>
    <dgm:pt modelId="{6BCC6065-33CA-41EB-B64C-36043A66465C}" type="pres">
      <dgm:prSet presAssocID="{47C6FFD2-5711-465D-958E-4A3468E5C318}" presName="node" presStyleLbl="node1" presStyleIdx="1" presStyleCnt="3">
        <dgm:presLayoutVars>
          <dgm:bulletEnabled val="1"/>
        </dgm:presLayoutVars>
      </dgm:prSet>
      <dgm:spPr/>
      <dgm:t>
        <a:bodyPr/>
        <a:lstStyle/>
        <a:p>
          <a:endParaRPr lang="en-US"/>
        </a:p>
      </dgm:t>
    </dgm:pt>
    <dgm:pt modelId="{06A5966A-5DAA-4370-9F0B-9F8F0D41AFEC}" type="pres">
      <dgm:prSet presAssocID="{5CF37E4D-7609-42FE-AB54-122A59BD8E1D}" presName="sibTrans" presStyleLbl="sibTrans2D1" presStyleIdx="1" presStyleCnt="3" custScaleX="119955"/>
      <dgm:spPr/>
      <dgm:t>
        <a:bodyPr/>
        <a:lstStyle/>
        <a:p>
          <a:endParaRPr lang="en-US"/>
        </a:p>
      </dgm:t>
    </dgm:pt>
    <dgm:pt modelId="{D8927426-1CED-40AE-8CF0-DDF467541019}" type="pres">
      <dgm:prSet presAssocID="{5CF37E4D-7609-42FE-AB54-122A59BD8E1D}" presName="connectorText" presStyleLbl="sibTrans2D1" presStyleIdx="1" presStyleCnt="3"/>
      <dgm:spPr/>
      <dgm:t>
        <a:bodyPr/>
        <a:lstStyle/>
        <a:p>
          <a:endParaRPr lang="en-US"/>
        </a:p>
      </dgm:t>
    </dgm:pt>
    <dgm:pt modelId="{CDBDEA75-1975-4F8E-8C35-7241A1BA4419}" type="pres">
      <dgm:prSet presAssocID="{16FFACE5-D44B-43BE-AD62-4B020A89F7C6}" presName="node" presStyleLbl="node1" presStyleIdx="2" presStyleCnt="3">
        <dgm:presLayoutVars>
          <dgm:bulletEnabled val="1"/>
        </dgm:presLayoutVars>
      </dgm:prSet>
      <dgm:spPr/>
      <dgm:t>
        <a:bodyPr/>
        <a:lstStyle/>
        <a:p>
          <a:endParaRPr lang="en-US"/>
        </a:p>
      </dgm:t>
    </dgm:pt>
    <dgm:pt modelId="{66496C79-C304-49DA-920A-C2AC5BA6C47F}" type="pres">
      <dgm:prSet presAssocID="{C45D6751-C80E-4102-A934-B7B760975F99}" presName="sibTrans" presStyleLbl="sibTrans2D1" presStyleIdx="2" presStyleCnt="3" custScaleX="184212"/>
      <dgm:spPr/>
      <dgm:t>
        <a:bodyPr/>
        <a:lstStyle/>
        <a:p>
          <a:endParaRPr lang="en-US"/>
        </a:p>
      </dgm:t>
    </dgm:pt>
    <dgm:pt modelId="{89279028-2C98-4D76-B63C-2E575B0BF0A6}" type="pres">
      <dgm:prSet presAssocID="{C45D6751-C80E-4102-A934-B7B760975F99}" presName="connectorText" presStyleLbl="sibTrans2D1" presStyleIdx="2" presStyleCnt="3"/>
      <dgm:spPr/>
      <dgm:t>
        <a:bodyPr/>
        <a:lstStyle/>
        <a:p>
          <a:endParaRPr lang="en-US"/>
        </a:p>
      </dgm:t>
    </dgm:pt>
  </dgm:ptLst>
  <dgm:cxnLst>
    <dgm:cxn modelId="{B7E34506-4AD8-488C-BA14-7598822CF74D}" type="presOf" srcId="{826AA1C7-3953-47CC-9ABF-395F2BC18471}" destId="{EB0405D1-9BBC-42E4-837B-88E0504EC3B2}" srcOrd="1" destOrd="0" presId="urn:microsoft.com/office/officeart/2005/8/layout/cycle7"/>
    <dgm:cxn modelId="{393BBED5-80AC-4E4B-8261-E9FA221F1466}" type="presOf" srcId="{C45D6751-C80E-4102-A934-B7B760975F99}" destId="{89279028-2C98-4D76-B63C-2E575B0BF0A6}" srcOrd="1" destOrd="0" presId="urn:microsoft.com/office/officeart/2005/8/layout/cycle7"/>
    <dgm:cxn modelId="{C09F6270-EFD9-4D3A-82B0-413DE68616CF}" type="presOf" srcId="{5CF37E4D-7609-42FE-AB54-122A59BD8E1D}" destId="{D8927426-1CED-40AE-8CF0-DDF467541019}" srcOrd="1" destOrd="0" presId="urn:microsoft.com/office/officeart/2005/8/layout/cycle7"/>
    <dgm:cxn modelId="{70E0C563-6AF2-4023-9BA2-5840DCED741F}" srcId="{9D96A42A-1593-4FB9-81F6-3F4ECD5531C0}" destId="{CE0F2309-226C-4224-8933-46DF65B28AC4}" srcOrd="0" destOrd="0" parTransId="{BB1D8935-6F5A-46FD-895D-714ABCFB0F7A}" sibTransId="{826AA1C7-3953-47CC-9ABF-395F2BC18471}"/>
    <dgm:cxn modelId="{920D8235-2771-4DC9-8EAA-A37DEF718285}" type="presOf" srcId="{5CF37E4D-7609-42FE-AB54-122A59BD8E1D}" destId="{06A5966A-5DAA-4370-9F0B-9F8F0D41AFEC}" srcOrd="0" destOrd="0" presId="urn:microsoft.com/office/officeart/2005/8/layout/cycle7"/>
    <dgm:cxn modelId="{D79784BC-137B-4B9A-B3EE-8598847264BD}" type="presOf" srcId="{CE0F2309-226C-4224-8933-46DF65B28AC4}" destId="{C115B7D7-FA63-4BE2-941A-B910C0B02DCA}" srcOrd="0" destOrd="0" presId="urn:microsoft.com/office/officeart/2005/8/layout/cycle7"/>
    <dgm:cxn modelId="{ACFEA9C5-DE70-4335-80AB-185450D29472}" type="presOf" srcId="{47C6FFD2-5711-465D-958E-4A3468E5C318}" destId="{6BCC6065-33CA-41EB-B64C-36043A66465C}" srcOrd="0" destOrd="0" presId="urn:microsoft.com/office/officeart/2005/8/layout/cycle7"/>
    <dgm:cxn modelId="{9685122C-3820-457C-B8AA-08D00C663A50}" type="presOf" srcId="{16FFACE5-D44B-43BE-AD62-4B020A89F7C6}" destId="{CDBDEA75-1975-4F8E-8C35-7241A1BA4419}" srcOrd="0" destOrd="0" presId="urn:microsoft.com/office/officeart/2005/8/layout/cycle7"/>
    <dgm:cxn modelId="{F06593FC-C607-41E6-9651-A116AFE9DAE4}" srcId="{9D96A42A-1593-4FB9-81F6-3F4ECD5531C0}" destId="{16FFACE5-D44B-43BE-AD62-4B020A89F7C6}" srcOrd="2" destOrd="0" parTransId="{D33A1C91-BD4A-40D2-B76A-657E353CF92C}" sibTransId="{C45D6751-C80E-4102-A934-B7B760975F99}"/>
    <dgm:cxn modelId="{615DA7AA-588B-4925-A58F-FCA779FF1620}" type="presOf" srcId="{C45D6751-C80E-4102-A934-B7B760975F99}" destId="{66496C79-C304-49DA-920A-C2AC5BA6C47F}" srcOrd="0" destOrd="0" presId="urn:microsoft.com/office/officeart/2005/8/layout/cycle7"/>
    <dgm:cxn modelId="{1677C351-EF25-404E-B52E-D2EF82D41621}" type="presOf" srcId="{9D96A42A-1593-4FB9-81F6-3F4ECD5531C0}" destId="{7A2F39AF-6656-4B58-A6A6-DEE48FE4BABF}" srcOrd="0" destOrd="0" presId="urn:microsoft.com/office/officeart/2005/8/layout/cycle7"/>
    <dgm:cxn modelId="{C286003E-0A79-4F88-8EC4-6578B1CEB092}" srcId="{9D96A42A-1593-4FB9-81F6-3F4ECD5531C0}" destId="{47C6FFD2-5711-465D-958E-4A3468E5C318}" srcOrd="1" destOrd="0" parTransId="{69CE1793-C637-446B-B383-EE523269EAE5}" sibTransId="{5CF37E4D-7609-42FE-AB54-122A59BD8E1D}"/>
    <dgm:cxn modelId="{DFC0D465-4D91-4E74-8064-481A0A045D25}" type="presOf" srcId="{826AA1C7-3953-47CC-9ABF-395F2BC18471}" destId="{56BB3D0C-D724-44BF-8411-194A17497468}" srcOrd="0" destOrd="0" presId="urn:microsoft.com/office/officeart/2005/8/layout/cycle7"/>
    <dgm:cxn modelId="{07D7DB2A-9924-4B01-AEF2-82ED4F6B4E8A}" type="presParOf" srcId="{7A2F39AF-6656-4B58-A6A6-DEE48FE4BABF}" destId="{C115B7D7-FA63-4BE2-941A-B910C0B02DCA}" srcOrd="0" destOrd="0" presId="urn:microsoft.com/office/officeart/2005/8/layout/cycle7"/>
    <dgm:cxn modelId="{7BD3BE18-361A-439B-93D7-11AFE63A94A5}" type="presParOf" srcId="{7A2F39AF-6656-4B58-A6A6-DEE48FE4BABF}" destId="{56BB3D0C-D724-44BF-8411-194A17497468}" srcOrd="1" destOrd="0" presId="urn:microsoft.com/office/officeart/2005/8/layout/cycle7"/>
    <dgm:cxn modelId="{D839BB3B-5BFA-4E36-9225-1B212A23AFA0}" type="presParOf" srcId="{56BB3D0C-D724-44BF-8411-194A17497468}" destId="{EB0405D1-9BBC-42E4-837B-88E0504EC3B2}" srcOrd="0" destOrd="0" presId="urn:microsoft.com/office/officeart/2005/8/layout/cycle7"/>
    <dgm:cxn modelId="{CA2235CE-0A67-41AF-864F-6ECC6D2DB024}" type="presParOf" srcId="{7A2F39AF-6656-4B58-A6A6-DEE48FE4BABF}" destId="{6BCC6065-33CA-41EB-B64C-36043A66465C}" srcOrd="2" destOrd="0" presId="urn:microsoft.com/office/officeart/2005/8/layout/cycle7"/>
    <dgm:cxn modelId="{2964F349-09D5-414D-8683-54002CCAEE5D}" type="presParOf" srcId="{7A2F39AF-6656-4B58-A6A6-DEE48FE4BABF}" destId="{06A5966A-5DAA-4370-9F0B-9F8F0D41AFEC}" srcOrd="3" destOrd="0" presId="urn:microsoft.com/office/officeart/2005/8/layout/cycle7"/>
    <dgm:cxn modelId="{0AE2D30C-0086-4C22-B37D-48ECC5EEF20D}" type="presParOf" srcId="{06A5966A-5DAA-4370-9F0B-9F8F0D41AFEC}" destId="{D8927426-1CED-40AE-8CF0-DDF467541019}" srcOrd="0" destOrd="0" presId="urn:microsoft.com/office/officeart/2005/8/layout/cycle7"/>
    <dgm:cxn modelId="{19169DE5-33BC-437B-8076-DFDD9C60C8D6}" type="presParOf" srcId="{7A2F39AF-6656-4B58-A6A6-DEE48FE4BABF}" destId="{CDBDEA75-1975-4F8E-8C35-7241A1BA4419}" srcOrd="4" destOrd="0" presId="urn:microsoft.com/office/officeart/2005/8/layout/cycle7"/>
    <dgm:cxn modelId="{ABC9EC1A-D3FD-4365-85FB-302C8351BEA3}" type="presParOf" srcId="{7A2F39AF-6656-4B58-A6A6-DEE48FE4BABF}" destId="{66496C79-C304-49DA-920A-C2AC5BA6C47F}" srcOrd="5" destOrd="0" presId="urn:microsoft.com/office/officeart/2005/8/layout/cycle7"/>
    <dgm:cxn modelId="{7EC6AD34-AC75-4E7D-9CD8-22EE3CA4CEFA}" type="presParOf" srcId="{66496C79-C304-49DA-920A-C2AC5BA6C47F}" destId="{89279028-2C98-4D76-B63C-2E575B0BF0A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96A42A-1593-4FB9-81F6-3F4ECD5531C0}" type="doc">
      <dgm:prSet loTypeId="urn:microsoft.com/office/officeart/2005/8/layout/cycle7" loCatId="cycle" qsTypeId="urn:microsoft.com/office/officeart/2005/8/quickstyle/simple5" qsCatId="simple" csTypeId="urn:microsoft.com/office/officeart/2005/8/colors/colorful1#8" csCatId="colorful" phldr="1"/>
      <dgm:spPr/>
      <dgm:t>
        <a:bodyPr/>
        <a:lstStyle/>
        <a:p>
          <a:endParaRPr lang="en-US"/>
        </a:p>
      </dgm:t>
    </dgm:pt>
    <dgm:pt modelId="{CE0F2309-226C-4224-8933-46DF65B28AC4}">
      <dgm:prSet phldrT="[Text]"/>
      <dgm:spPr>
        <a:solidFill>
          <a:schemeClr val="accent1">
            <a:lumMod val="75000"/>
          </a:schemeClr>
        </a:solidFill>
      </dgm:spPr>
      <dgm:t>
        <a:bodyPr/>
        <a:lstStyle/>
        <a:p>
          <a:r>
            <a:rPr lang="en-US" b="1" dirty="0" smtClean="0"/>
            <a:t>Intrusive Recollections: </a:t>
          </a:r>
          <a:r>
            <a:rPr lang="en-US" dirty="0" smtClean="0"/>
            <a:t>Memories, nightmares, flashes</a:t>
          </a:r>
          <a:endParaRPr lang="en-US" dirty="0"/>
        </a:p>
      </dgm:t>
    </dgm:pt>
    <dgm:pt modelId="{BB1D8935-6F5A-46FD-895D-714ABCFB0F7A}" type="parTrans" cxnId="{70E0C563-6AF2-4023-9BA2-5840DCED741F}">
      <dgm:prSet/>
      <dgm:spPr/>
      <dgm:t>
        <a:bodyPr/>
        <a:lstStyle/>
        <a:p>
          <a:endParaRPr lang="en-US"/>
        </a:p>
      </dgm:t>
    </dgm:pt>
    <dgm:pt modelId="{826AA1C7-3953-47CC-9ABF-395F2BC18471}" type="sibTrans" cxnId="{70E0C563-6AF2-4023-9BA2-5840DCED741F}">
      <dgm:prSet/>
      <dgm:spPr/>
      <dgm:t>
        <a:bodyPr/>
        <a:lstStyle/>
        <a:p>
          <a:endParaRPr lang="en-US"/>
        </a:p>
      </dgm:t>
    </dgm:pt>
    <dgm:pt modelId="{47C6FFD2-5711-465D-958E-4A3468E5C318}">
      <dgm:prSet phldrT="[Text]"/>
      <dgm:spPr>
        <a:solidFill>
          <a:schemeClr val="accent3">
            <a:lumMod val="75000"/>
          </a:schemeClr>
        </a:solidFill>
      </dgm:spPr>
      <dgm:t>
        <a:bodyPr/>
        <a:lstStyle/>
        <a:p>
          <a:r>
            <a:rPr lang="en-US" b="1" dirty="0" smtClean="0">
              <a:solidFill>
                <a:schemeClr val="bg1"/>
              </a:solidFill>
            </a:rPr>
            <a:t>Physiological Hyperarousal</a:t>
          </a:r>
          <a:r>
            <a:rPr lang="en-US" b="0" dirty="0" smtClean="0">
              <a:solidFill>
                <a:schemeClr val="bg1"/>
              </a:solidFill>
            </a:rPr>
            <a:t>:</a:t>
          </a:r>
        </a:p>
        <a:p>
          <a:r>
            <a:rPr lang="en-US" b="0" dirty="0" smtClean="0">
              <a:solidFill>
                <a:schemeClr val="bg1"/>
              </a:solidFill>
            </a:rPr>
            <a:t>Vigilance, anxiety, </a:t>
          </a:r>
          <a:r>
            <a:rPr lang="en-US" b="0" dirty="0" err="1" smtClean="0">
              <a:solidFill>
                <a:schemeClr val="bg1"/>
              </a:solidFill>
            </a:rPr>
            <a:t>diffic</a:t>
          </a:r>
          <a:r>
            <a:rPr lang="en-US" b="0" dirty="0" smtClean="0">
              <a:solidFill>
                <a:schemeClr val="bg1"/>
              </a:solidFill>
            </a:rPr>
            <a:t> sleeping</a:t>
          </a:r>
          <a:endParaRPr lang="en-US" b="0" dirty="0">
            <a:solidFill>
              <a:schemeClr val="bg1"/>
            </a:solidFill>
          </a:endParaRPr>
        </a:p>
      </dgm:t>
    </dgm:pt>
    <dgm:pt modelId="{69CE1793-C637-446B-B383-EE523269EAE5}" type="parTrans" cxnId="{C286003E-0A79-4F88-8EC4-6578B1CEB092}">
      <dgm:prSet/>
      <dgm:spPr/>
      <dgm:t>
        <a:bodyPr/>
        <a:lstStyle/>
        <a:p>
          <a:endParaRPr lang="en-US"/>
        </a:p>
      </dgm:t>
    </dgm:pt>
    <dgm:pt modelId="{5CF37E4D-7609-42FE-AB54-122A59BD8E1D}" type="sibTrans" cxnId="{C286003E-0A79-4F88-8EC4-6578B1CEB092}">
      <dgm:prSet/>
      <dgm:spPr/>
      <dgm:t>
        <a:bodyPr/>
        <a:lstStyle/>
        <a:p>
          <a:endParaRPr lang="en-US"/>
        </a:p>
      </dgm:t>
    </dgm:pt>
    <dgm:pt modelId="{16FFACE5-D44B-43BE-AD62-4B020A89F7C6}">
      <dgm:prSet phldrT="[Text]"/>
      <dgm:spPr>
        <a:solidFill>
          <a:srgbClr val="7030A0"/>
        </a:solidFill>
        <a:ln>
          <a:solidFill>
            <a:schemeClr val="tx1">
              <a:lumMod val="95000"/>
            </a:schemeClr>
          </a:solidFill>
        </a:ln>
      </dgm:spPr>
      <dgm:t>
        <a:bodyPr/>
        <a:lstStyle/>
        <a:p>
          <a:r>
            <a:rPr lang="en-US" b="1" dirty="0" smtClean="0">
              <a:solidFill>
                <a:schemeClr val="bg1"/>
              </a:solidFill>
            </a:rPr>
            <a:t>Avoidance, Numbing</a:t>
          </a:r>
          <a:r>
            <a:rPr lang="en-US" dirty="0" smtClean="0">
              <a:solidFill>
                <a:schemeClr val="bg1"/>
              </a:solidFill>
            </a:rPr>
            <a:t>:</a:t>
          </a:r>
        </a:p>
        <a:p>
          <a:r>
            <a:rPr lang="en-US" dirty="0" smtClean="0">
              <a:solidFill>
                <a:schemeClr val="bg1"/>
              </a:solidFill>
            </a:rPr>
            <a:t>Isolate, alcohol/drugs, withdrawal</a:t>
          </a:r>
          <a:endParaRPr lang="en-US" dirty="0">
            <a:solidFill>
              <a:schemeClr val="bg1"/>
            </a:solidFill>
          </a:endParaRPr>
        </a:p>
      </dgm:t>
    </dgm:pt>
    <dgm:pt modelId="{D33A1C91-BD4A-40D2-B76A-657E353CF92C}" type="parTrans" cxnId="{F06593FC-C607-41E6-9651-A116AFE9DAE4}">
      <dgm:prSet/>
      <dgm:spPr/>
      <dgm:t>
        <a:bodyPr/>
        <a:lstStyle/>
        <a:p>
          <a:endParaRPr lang="en-US"/>
        </a:p>
      </dgm:t>
    </dgm:pt>
    <dgm:pt modelId="{C45D6751-C80E-4102-A934-B7B760975F99}" type="sibTrans" cxnId="{F06593FC-C607-41E6-9651-A116AFE9DAE4}">
      <dgm:prSet>
        <dgm:style>
          <a:lnRef idx="1">
            <a:schemeClr val="dk1"/>
          </a:lnRef>
          <a:fillRef idx="2">
            <a:schemeClr val="dk1"/>
          </a:fillRef>
          <a:effectRef idx="1">
            <a:schemeClr val="dk1"/>
          </a:effectRef>
          <a:fontRef idx="minor">
            <a:schemeClr val="dk1"/>
          </a:fontRef>
        </dgm:style>
      </dgm:prSet>
      <dgm:spPr>
        <a:gradFill flip="none" rotWithShape="1">
          <a:gsLst>
            <a:gs pos="0">
              <a:srgbClr val="7030A0">
                <a:tint val="66000"/>
                <a:satMod val="160000"/>
              </a:srgbClr>
            </a:gs>
            <a:gs pos="84000">
              <a:srgbClr val="7030A0">
                <a:tint val="44500"/>
                <a:satMod val="160000"/>
              </a:srgbClr>
            </a:gs>
            <a:gs pos="100000">
              <a:srgbClr val="7030A0">
                <a:tint val="23500"/>
                <a:satMod val="160000"/>
              </a:srgbClr>
            </a:gs>
          </a:gsLst>
          <a:path path="circle">
            <a:fillToRect t="100000" r="100000"/>
          </a:path>
          <a:tileRect l="-100000" b="-100000"/>
        </a:gradFill>
        <a:ln w="3175"/>
      </dgm:spPr>
      <dgm:t>
        <a:bodyPr/>
        <a:lstStyle/>
        <a:p>
          <a:endParaRPr lang="en-US"/>
        </a:p>
      </dgm:t>
    </dgm:pt>
    <dgm:pt modelId="{7A2F39AF-6656-4B58-A6A6-DEE48FE4BABF}" type="pres">
      <dgm:prSet presAssocID="{9D96A42A-1593-4FB9-81F6-3F4ECD5531C0}" presName="Name0" presStyleCnt="0">
        <dgm:presLayoutVars>
          <dgm:dir/>
          <dgm:resizeHandles val="exact"/>
        </dgm:presLayoutVars>
      </dgm:prSet>
      <dgm:spPr/>
      <dgm:t>
        <a:bodyPr/>
        <a:lstStyle/>
        <a:p>
          <a:endParaRPr lang="en-US"/>
        </a:p>
      </dgm:t>
    </dgm:pt>
    <dgm:pt modelId="{C115B7D7-FA63-4BE2-941A-B910C0B02DCA}" type="pres">
      <dgm:prSet presAssocID="{CE0F2309-226C-4224-8933-46DF65B28AC4}" presName="node" presStyleLbl="node1" presStyleIdx="0" presStyleCnt="3" custScaleX="108534" custScaleY="111491">
        <dgm:presLayoutVars>
          <dgm:bulletEnabled val="1"/>
        </dgm:presLayoutVars>
      </dgm:prSet>
      <dgm:spPr/>
      <dgm:t>
        <a:bodyPr/>
        <a:lstStyle/>
        <a:p>
          <a:endParaRPr lang="en-US"/>
        </a:p>
      </dgm:t>
    </dgm:pt>
    <dgm:pt modelId="{56BB3D0C-D724-44BF-8411-194A17497468}" type="pres">
      <dgm:prSet presAssocID="{826AA1C7-3953-47CC-9ABF-395F2BC18471}" presName="sibTrans" presStyleLbl="sibTrans2D1" presStyleIdx="0" presStyleCnt="3" custScaleX="186742" custLinFactNeighborX="47019" custLinFactNeighborY="10300"/>
      <dgm:spPr/>
      <dgm:t>
        <a:bodyPr/>
        <a:lstStyle/>
        <a:p>
          <a:endParaRPr lang="en-US"/>
        </a:p>
      </dgm:t>
    </dgm:pt>
    <dgm:pt modelId="{EB0405D1-9BBC-42E4-837B-88E0504EC3B2}" type="pres">
      <dgm:prSet presAssocID="{826AA1C7-3953-47CC-9ABF-395F2BC18471}" presName="connectorText" presStyleLbl="sibTrans2D1" presStyleIdx="0" presStyleCnt="3"/>
      <dgm:spPr/>
      <dgm:t>
        <a:bodyPr/>
        <a:lstStyle/>
        <a:p>
          <a:endParaRPr lang="en-US"/>
        </a:p>
      </dgm:t>
    </dgm:pt>
    <dgm:pt modelId="{6BCC6065-33CA-41EB-B64C-36043A66465C}" type="pres">
      <dgm:prSet presAssocID="{47C6FFD2-5711-465D-958E-4A3468E5C318}" presName="node" presStyleLbl="node1" presStyleIdx="1" presStyleCnt="3">
        <dgm:presLayoutVars>
          <dgm:bulletEnabled val="1"/>
        </dgm:presLayoutVars>
      </dgm:prSet>
      <dgm:spPr/>
      <dgm:t>
        <a:bodyPr/>
        <a:lstStyle/>
        <a:p>
          <a:endParaRPr lang="en-US"/>
        </a:p>
      </dgm:t>
    </dgm:pt>
    <dgm:pt modelId="{06A5966A-5DAA-4370-9F0B-9F8F0D41AFEC}" type="pres">
      <dgm:prSet presAssocID="{5CF37E4D-7609-42FE-AB54-122A59BD8E1D}" presName="sibTrans" presStyleLbl="sibTrans2D1" presStyleIdx="1" presStyleCnt="3" custScaleX="119955"/>
      <dgm:spPr/>
      <dgm:t>
        <a:bodyPr/>
        <a:lstStyle/>
        <a:p>
          <a:endParaRPr lang="en-US"/>
        </a:p>
      </dgm:t>
    </dgm:pt>
    <dgm:pt modelId="{D8927426-1CED-40AE-8CF0-DDF467541019}" type="pres">
      <dgm:prSet presAssocID="{5CF37E4D-7609-42FE-AB54-122A59BD8E1D}" presName="connectorText" presStyleLbl="sibTrans2D1" presStyleIdx="1" presStyleCnt="3"/>
      <dgm:spPr/>
      <dgm:t>
        <a:bodyPr/>
        <a:lstStyle/>
        <a:p>
          <a:endParaRPr lang="en-US"/>
        </a:p>
      </dgm:t>
    </dgm:pt>
    <dgm:pt modelId="{CDBDEA75-1975-4F8E-8C35-7241A1BA4419}" type="pres">
      <dgm:prSet presAssocID="{16FFACE5-D44B-43BE-AD62-4B020A89F7C6}" presName="node" presStyleLbl="node1" presStyleIdx="2" presStyleCnt="3">
        <dgm:presLayoutVars>
          <dgm:bulletEnabled val="1"/>
        </dgm:presLayoutVars>
      </dgm:prSet>
      <dgm:spPr/>
      <dgm:t>
        <a:bodyPr/>
        <a:lstStyle/>
        <a:p>
          <a:endParaRPr lang="en-US"/>
        </a:p>
      </dgm:t>
    </dgm:pt>
    <dgm:pt modelId="{66496C79-C304-49DA-920A-C2AC5BA6C47F}" type="pres">
      <dgm:prSet presAssocID="{C45D6751-C80E-4102-A934-B7B760975F99}" presName="sibTrans" presStyleLbl="sibTrans2D1" presStyleIdx="2" presStyleCnt="3" custScaleX="180689" custScaleY="97170" custLinFactNeighborX="-55446" custLinFactNeighborY="10300"/>
      <dgm:spPr/>
      <dgm:t>
        <a:bodyPr/>
        <a:lstStyle/>
        <a:p>
          <a:endParaRPr lang="en-US"/>
        </a:p>
      </dgm:t>
    </dgm:pt>
    <dgm:pt modelId="{89279028-2C98-4D76-B63C-2E575B0BF0A6}" type="pres">
      <dgm:prSet presAssocID="{C45D6751-C80E-4102-A934-B7B760975F99}" presName="connectorText" presStyleLbl="sibTrans2D1" presStyleIdx="2" presStyleCnt="3"/>
      <dgm:spPr/>
      <dgm:t>
        <a:bodyPr/>
        <a:lstStyle/>
        <a:p>
          <a:endParaRPr lang="en-US"/>
        </a:p>
      </dgm:t>
    </dgm:pt>
  </dgm:ptLst>
  <dgm:cxnLst>
    <dgm:cxn modelId="{70E0C563-6AF2-4023-9BA2-5840DCED741F}" srcId="{9D96A42A-1593-4FB9-81F6-3F4ECD5531C0}" destId="{CE0F2309-226C-4224-8933-46DF65B28AC4}" srcOrd="0" destOrd="0" parTransId="{BB1D8935-6F5A-46FD-895D-714ABCFB0F7A}" sibTransId="{826AA1C7-3953-47CC-9ABF-395F2BC18471}"/>
    <dgm:cxn modelId="{E54006DD-4D1A-4DCA-A75A-DDBC6D33D82C}" type="presOf" srcId="{C45D6751-C80E-4102-A934-B7B760975F99}" destId="{66496C79-C304-49DA-920A-C2AC5BA6C47F}" srcOrd="0" destOrd="0" presId="urn:microsoft.com/office/officeart/2005/8/layout/cycle7"/>
    <dgm:cxn modelId="{E02A3ED2-0E64-431E-8B5D-C0897DBF33F7}" type="presOf" srcId="{826AA1C7-3953-47CC-9ABF-395F2BC18471}" destId="{EB0405D1-9BBC-42E4-837B-88E0504EC3B2}" srcOrd="1" destOrd="0" presId="urn:microsoft.com/office/officeart/2005/8/layout/cycle7"/>
    <dgm:cxn modelId="{4B219EED-3A97-41BA-ADDD-22BF980C60C0}" type="presOf" srcId="{5CF37E4D-7609-42FE-AB54-122A59BD8E1D}" destId="{D8927426-1CED-40AE-8CF0-DDF467541019}" srcOrd="1" destOrd="0" presId="urn:microsoft.com/office/officeart/2005/8/layout/cycle7"/>
    <dgm:cxn modelId="{DA4B09E4-ED17-4156-ABFB-C066834607E7}" type="presOf" srcId="{47C6FFD2-5711-465D-958E-4A3468E5C318}" destId="{6BCC6065-33CA-41EB-B64C-36043A66465C}" srcOrd="0" destOrd="0" presId="urn:microsoft.com/office/officeart/2005/8/layout/cycle7"/>
    <dgm:cxn modelId="{0C8B4178-6A76-4021-BD92-265F8EC2FC48}" type="presOf" srcId="{CE0F2309-226C-4224-8933-46DF65B28AC4}" destId="{C115B7D7-FA63-4BE2-941A-B910C0B02DCA}" srcOrd="0" destOrd="0" presId="urn:microsoft.com/office/officeart/2005/8/layout/cycle7"/>
    <dgm:cxn modelId="{7307331A-6B2F-4E57-BE34-D9E82921A631}" type="presOf" srcId="{5CF37E4D-7609-42FE-AB54-122A59BD8E1D}" destId="{06A5966A-5DAA-4370-9F0B-9F8F0D41AFEC}" srcOrd="0" destOrd="0" presId="urn:microsoft.com/office/officeart/2005/8/layout/cycle7"/>
    <dgm:cxn modelId="{F4DF6046-ABDA-4054-AF23-C09B505204E4}" type="presOf" srcId="{C45D6751-C80E-4102-A934-B7B760975F99}" destId="{89279028-2C98-4D76-B63C-2E575B0BF0A6}" srcOrd="1" destOrd="0" presId="urn:microsoft.com/office/officeart/2005/8/layout/cycle7"/>
    <dgm:cxn modelId="{CB80505E-4391-4CB5-A93D-09661E8F1792}" type="presOf" srcId="{9D96A42A-1593-4FB9-81F6-3F4ECD5531C0}" destId="{7A2F39AF-6656-4B58-A6A6-DEE48FE4BABF}" srcOrd="0" destOrd="0" presId="urn:microsoft.com/office/officeart/2005/8/layout/cycle7"/>
    <dgm:cxn modelId="{520396EF-2CB0-4220-A917-6C1505F1ECCE}" type="presOf" srcId="{826AA1C7-3953-47CC-9ABF-395F2BC18471}" destId="{56BB3D0C-D724-44BF-8411-194A17497468}" srcOrd="0" destOrd="0" presId="urn:microsoft.com/office/officeart/2005/8/layout/cycle7"/>
    <dgm:cxn modelId="{385E9287-12AC-4E1A-9A92-22F35586FE52}" type="presOf" srcId="{16FFACE5-D44B-43BE-AD62-4B020A89F7C6}" destId="{CDBDEA75-1975-4F8E-8C35-7241A1BA4419}" srcOrd="0" destOrd="0" presId="urn:microsoft.com/office/officeart/2005/8/layout/cycle7"/>
    <dgm:cxn modelId="{F06593FC-C607-41E6-9651-A116AFE9DAE4}" srcId="{9D96A42A-1593-4FB9-81F6-3F4ECD5531C0}" destId="{16FFACE5-D44B-43BE-AD62-4B020A89F7C6}" srcOrd="2" destOrd="0" parTransId="{D33A1C91-BD4A-40D2-B76A-657E353CF92C}" sibTransId="{C45D6751-C80E-4102-A934-B7B760975F99}"/>
    <dgm:cxn modelId="{C286003E-0A79-4F88-8EC4-6578B1CEB092}" srcId="{9D96A42A-1593-4FB9-81F6-3F4ECD5531C0}" destId="{47C6FFD2-5711-465D-958E-4A3468E5C318}" srcOrd="1" destOrd="0" parTransId="{69CE1793-C637-446B-B383-EE523269EAE5}" sibTransId="{5CF37E4D-7609-42FE-AB54-122A59BD8E1D}"/>
    <dgm:cxn modelId="{480C78AA-DE76-44FE-AA73-463A1D5E70B0}" type="presParOf" srcId="{7A2F39AF-6656-4B58-A6A6-DEE48FE4BABF}" destId="{C115B7D7-FA63-4BE2-941A-B910C0B02DCA}" srcOrd="0" destOrd="0" presId="urn:microsoft.com/office/officeart/2005/8/layout/cycle7"/>
    <dgm:cxn modelId="{16D396BE-B7A8-40D1-A572-B49DBC657ED2}" type="presParOf" srcId="{7A2F39AF-6656-4B58-A6A6-DEE48FE4BABF}" destId="{56BB3D0C-D724-44BF-8411-194A17497468}" srcOrd="1" destOrd="0" presId="urn:microsoft.com/office/officeart/2005/8/layout/cycle7"/>
    <dgm:cxn modelId="{50EBBA33-C714-4B7F-BF1C-61346AB03506}" type="presParOf" srcId="{56BB3D0C-D724-44BF-8411-194A17497468}" destId="{EB0405D1-9BBC-42E4-837B-88E0504EC3B2}" srcOrd="0" destOrd="0" presId="urn:microsoft.com/office/officeart/2005/8/layout/cycle7"/>
    <dgm:cxn modelId="{28B25640-8CE9-4019-B3B6-99DD7C84BA05}" type="presParOf" srcId="{7A2F39AF-6656-4B58-A6A6-DEE48FE4BABF}" destId="{6BCC6065-33CA-41EB-B64C-36043A66465C}" srcOrd="2" destOrd="0" presId="urn:microsoft.com/office/officeart/2005/8/layout/cycle7"/>
    <dgm:cxn modelId="{4DE1BF82-725B-4FCD-8F6F-C3898DFBB095}" type="presParOf" srcId="{7A2F39AF-6656-4B58-A6A6-DEE48FE4BABF}" destId="{06A5966A-5DAA-4370-9F0B-9F8F0D41AFEC}" srcOrd="3" destOrd="0" presId="urn:microsoft.com/office/officeart/2005/8/layout/cycle7"/>
    <dgm:cxn modelId="{FED0D0DD-2B57-4252-9F44-8DAA09EC02CC}" type="presParOf" srcId="{06A5966A-5DAA-4370-9F0B-9F8F0D41AFEC}" destId="{D8927426-1CED-40AE-8CF0-DDF467541019}" srcOrd="0" destOrd="0" presId="urn:microsoft.com/office/officeart/2005/8/layout/cycle7"/>
    <dgm:cxn modelId="{AFEF4B40-43E0-4FCE-8F08-DDBD00D4552F}" type="presParOf" srcId="{7A2F39AF-6656-4B58-A6A6-DEE48FE4BABF}" destId="{CDBDEA75-1975-4F8E-8C35-7241A1BA4419}" srcOrd="4" destOrd="0" presId="urn:microsoft.com/office/officeart/2005/8/layout/cycle7"/>
    <dgm:cxn modelId="{3D35C265-CFD3-4144-B230-8B731868BD0D}" type="presParOf" srcId="{7A2F39AF-6656-4B58-A6A6-DEE48FE4BABF}" destId="{66496C79-C304-49DA-920A-C2AC5BA6C47F}" srcOrd="5" destOrd="0" presId="urn:microsoft.com/office/officeart/2005/8/layout/cycle7"/>
    <dgm:cxn modelId="{F7427B2E-5F41-4097-AD1E-5F7EE0E743C5}" type="presParOf" srcId="{66496C79-C304-49DA-920A-C2AC5BA6C47F}" destId="{89279028-2C98-4D76-B63C-2E575B0BF0A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ABB47B-8EFA-46E0-B8CF-866BC9033B04}"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0DDE3067-9270-4C4C-BE7B-7471C26DADC2}">
      <dgm:prSet phldrT="[Text]" custT="1"/>
      <dgm:spPr>
        <a:solidFill>
          <a:schemeClr val="accent4">
            <a:lumMod val="50000"/>
          </a:schemeClr>
        </a:solidFill>
      </dgm:spPr>
      <dgm:t>
        <a:bodyPr/>
        <a:lstStyle/>
        <a:p>
          <a:r>
            <a:rPr lang="en-US" sz="2800" b="1" dirty="0" smtClean="0">
              <a:solidFill>
                <a:schemeClr val="bg1"/>
              </a:solidFill>
            </a:rPr>
            <a:t>Trauma Processing</a:t>
          </a:r>
          <a:endParaRPr lang="en-US" sz="2800" b="1" dirty="0">
            <a:solidFill>
              <a:schemeClr val="bg1"/>
            </a:solidFill>
          </a:endParaRPr>
        </a:p>
      </dgm:t>
    </dgm:pt>
    <dgm:pt modelId="{C3F58824-0698-44E4-BD7A-B46EFA7B7616}" type="parTrans" cxnId="{A83553B9-A4EF-4BAC-B182-BB64D26EE787}">
      <dgm:prSet/>
      <dgm:spPr/>
      <dgm:t>
        <a:bodyPr/>
        <a:lstStyle/>
        <a:p>
          <a:endParaRPr lang="en-US" sz="1600" b="1">
            <a:solidFill>
              <a:schemeClr val="tx1"/>
            </a:solidFill>
          </a:endParaRPr>
        </a:p>
      </dgm:t>
    </dgm:pt>
    <dgm:pt modelId="{A8F322F2-9510-4E8C-B19D-1639BE52B416}" type="sibTrans" cxnId="{A83553B9-A4EF-4BAC-B182-BB64D26EE787}">
      <dgm:prSet/>
      <dgm:spPr/>
      <dgm:t>
        <a:bodyPr/>
        <a:lstStyle/>
        <a:p>
          <a:endParaRPr lang="en-US" sz="1600" b="1">
            <a:solidFill>
              <a:schemeClr val="tx1"/>
            </a:solidFill>
          </a:endParaRPr>
        </a:p>
      </dgm:t>
    </dgm:pt>
    <dgm:pt modelId="{2688D8E4-2318-4FC4-AD0F-102A47DB4B85}">
      <dgm:prSet phldrT="[Text]" custT="1"/>
      <dgm:spPr>
        <a:solidFill>
          <a:srgbClr val="FFFF00"/>
        </a:solidFill>
      </dgm:spPr>
      <dgm:t>
        <a:bodyPr/>
        <a:lstStyle/>
        <a:p>
          <a:r>
            <a:rPr lang="en-US" sz="2800" b="1" dirty="0" smtClean="0"/>
            <a:t>Safe Place</a:t>
          </a:r>
          <a:endParaRPr lang="en-US" sz="2800" b="1" dirty="0"/>
        </a:p>
      </dgm:t>
    </dgm:pt>
    <dgm:pt modelId="{318268F4-A549-41B5-912A-0A7E9AF6F149}" type="parTrans" cxnId="{7B744189-35A4-4B0F-9F7C-3E5C30A1ACB1}">
      <dgm:prSet/>
      <dgm:spPr/>
      <dgm:t>
        <a:bodyPr/>
        <a:lstStyle/>
        <a:p>
          <a:endParaRPr lang="en-US" sz="1600" b="1">
            <a:solidFill>
              <a:schemeClr val="tx1"/>
            </a:solidFill>
          </a:endParaRPr>
        </a:p>
      </dgm:t>
    </dgm:pt>
    <dgm:pt modelId="{C73A3DE9-56FF-488C-9B63-7B6BF7D037DF}" type="sibTrans" cxnId="{7B744189-35A4-4B0F-9F7C-3E5C30A1ACB1}">
      <dgm:prSet/>
      <dgm:spPr/>
      <dgm:t>
        <a:bodyPr/>
        <a:lstStyle/>
        <a:p>
          <a:endParaRPr lang="en-US" sz="2400" b="1">
            <a:solidFill>
              <a:schemeClr val="tx1"/>
            </a:solidFill>
          </a:endParaRPr>
        </a:p>
      </dgm:t>
    </dgm:pt>
    <dgm:pt modelId="{24B74537-58A5-47ED-BBB9-E9207A04E20F}">
      <dgm:prSet phldrT="[Text]" custT="1"/>
      <dgm:spPr>
        <a:solidFill>
          <a:srgbClr val="FFFF00"/>
        </a:solidFill>
      </dgm:spPr>
      <dgm:t>
        <a:bodyPr/>
        <a:lstStyle/>
        <a:p>
          <a:r>
            <a:rPr lang="en-US" sz="2800" b="1" dirty="0" smtClean="0"/>
            <a:t>Strong Rapport</a:t>
          </a:r>
          <a:endParaRPr lang="en-US" sz="2800" b="1" dirty="0"/>
        </a:p>
      </dgm:t>
    </dgm:pt>
    <dgm:pt modelId="{BCF5910C-6B0A-4935-8B76-2F24985DF685}" type="parTrans" cxnId="{6DA406B2-07BE-4398-A91E-4B69272EE717}">
      <dgm:prSet/>
      <dgm:spPr/>
      <dgm:t>
        <a:bodyPr/>
        <a:lstStyle/>
        <a:p>
          <a:endParaRPr lang="en-US" sz="1600" b="1">
            <a:solidFill>
              <a:schemeClr val="tx1"/>
            </a:solidFill>
          </a:endParaRPr>
        </a:p>
      </dgm:t>
    </dgm:pt>
    <dgm:pt modelId="{BAEDE1F6-7490-40D8-B447-E265C0B3C54D}" type="sibTrans" cxnId="{6DA406B2-07BE-4398-A91E-4B69272EE717}">
      <dgm:prSet/>
      <dgm:spPr/>
      <dgm:t>
        <a:bodyPr/>
        <a:lstStyle/>
        <a:p>
          <a:endParaRPr lang="en-US" sz="2400" b="1">
            <a:solidFill>
              <a:schemeClr val="tx1"/>
            </a:solidFill>
          </a:endParaRPr>
        </a:p>
      </dgm:t>
    </dgm:pt>
    <dgm:pt modelId="{35998F5D-6BE3-4022-8904-CE7DDFCC11F5}">
      <dgm:prSet phldrT="[Text]" custT="1"/>
      <dgm:spPr>
        <a:solidFill>
          <a:schemeClr val="tx1"/>
        </a:solidFill>
      </dgm:spPr>
      <dgm:t>
        <a:bodyPr/>
        <a:lstStyle/>
        <a:p>
          <a:r>
            <a:rPr lang="en-US" sz="2000" b="1" dirty="0" smtClean="0">
              <a:solidFill>
                <a:schemeClr val="bg1"/>
              </a:solidFill>
            </a:rPr>
            <a:t>Cognitions</a:t>
          </a:r>
        </a:p>
        <a:p>
          <a:r>
            <a:rPr lang="en-US" sz="2000" b="1" dirty="0" smtClean="0">
              <a:solidFill>
                <a:schemeClr val="bg1"/>
              </a:solidFill>
            </a:rPr>
            <a:t>(distorted)</a:t>
          </a:r>
          <a:endParaRPr lang="en-US" sz="2000" b="1" dirty="0">
            <a:solidFill>
              <a:schemeClr val="bg1"/>
            </a:solidFill>
          </a:endParaRPr>
        </a:p>
      </dgm:t>
    </dgm:pt>
    <dgm:pt modelId="{A62F18E1-136E-4D23-9FC3-99745176AFD9}" type="parTrans" cxnId="{EF124ECA-6ABA-4A11-93B7-DD9023F1F28F}">
      <dgm:prSet/>
      <dgm:spPr/>
      <dgm:t>
        <a:bodyPr/>
        <a:lstStyle/>
        <a:p>
          <a:endParaRPr lang="en-US" sz="1600" b="1">
            <a:solidFill>
              <a:schemeClr val="tx1"/>
            </a:solidFill>
          </a:endParaRPr>
        </a:p>
      </dgm:t>
    </dgm:pt>
    <dgm:pt modelId="{39DE2FB5-EB59-4BF0-A337-3572A20E2BB1}" type="sibTrans" cxnId="{EF124ECA-6ABA-4A11-93B7-DD9023F1F28F}">
      <dgm:prSet/>
      <dgm:spPr/>
      <dgm:t>
        <a:bodyPr/>
        <a:lstStyle/>
        <a:p>
          <a:endParaRPr lang="en-US" sz="2400" b="1">
            <a:solidFill>
              <a:schemeClr val="tx1"/>
            </a:solidFill>
          </a:endParaRPr>
        </a:p>
      </dgm:t>
    </dgm:pt>
    <dgm:pt modelId="{908F87CD-FC5A-4F36-B905-E543581C8253}">
      <dgm:prSet phldrT="[Text]" custT="1"/>
      <dgm:spPr>
        <a:solidFill>
          <a:srgbClr val="C4086A"/>
        </a:solidFill>
      </dgm:spPr>
      <dgm:t>
        <a:bodyPr/>
        <a:lstStyle/>
        <a:p>
          <a:r>
            <a:rPr lang="en-US" sz="2400" b="1" dirty="0" smtClean="0">
              <a:solidFill>
                <a:schemeClr val="accent5">
                  <a:lumMod val="20000"/>
                  <a:lumOff val="80000"/>
                </a:schemeClr>
              </a:solidFill>
            </a:rPr>
            <a:t>Allow for emotional expression</a:t>
          </a:r>
          <a:endParaRPr lang="en-US" sz="2400" b="1" dirty="0">
            <a:solidFill>
              <a:schemeClr val="accent5">
                <a:lumMod val="20000"/>
                <a:lumOff val="80000"/>
              </a:schemeClr>
            </a:solidFill>
          </a:endParaRPr>
        </a:p>
      </dgm:t>
    </dgm:pt>
    <dgm:pt modelId="{4827F5A7-672F-4F59-BA54-E8760057D89F}" type="parTrans" cxnId="{9632385B-7F20-4775-AFD8-628A12466DE6}">
      <dgm:prSet/>
      <dgm:spPr/>
      <dgm:t>
        <a:bodyPr/>
        <a:lstStyle/>
        <a:p>
          <a:endParaRPr lang="en-US" sz="1600" b="1">
            <a:solidFill>
              <a:schemeClr val="tx1"/>
            </a:solidFill>
          </a:endParaRPr>
        </a:p>
      </dgm:t>
    </dgm:pt>
    <dgm:pt modelId="{D7C67C7E-E6D4-4026-8639-4F279A1C2F7D}" type="sibTrans" cxnId="{9632385B-7F20-4775-AFD8-628A12466DE6}">
      <dgm:prSet/>
      <dgm:spPr/>
      <dgm:t>
        <a:bodyPr/>
        <a:lstStyle/>
        <a:p>
          <a:endParaRPr lang="en-US" sz="2400" b="1">
            <a:solidFill>
              <a:schemeClr val="tx1"/>
            </a:solidFill>
          </a:endParaRPr>
        </a:p>
      </dgm:t>
    </dgm:pt>
    <dgm:pt modelId="{CEEB96A1-D0FF-4512-8A2F-EB986D0975ED}">
      <dgm:prSet phldrT="[Text]" custT="1"/>
      <dgm:spPr>
        <a:solidFill>
          <a:schemeClr val="accent2">
            <a:lumMod val="50000"/>
          </a:schemeClr>
        </a:solidFill>
      </dgm:spPr>
      <dgm:t>
        <a:bodyPr/>
        <a:lstStyle/>
        <a:p>
          <a:r>
            <a:rPr lang="en-US" sz="2400" b="1" dirty="0" smtClean="0">
              <a:solidFill>
                <a:schemeClr val="bg1"/>
              </a:solidFill>
            </a:rPr>
            <a:t>Provide feedback re: reality</a:t>
          </a:r>
          <a:endParaRPr lang="en-US" sz="2400" b="1" dirty="0">
            <a:solidFill>
              <a:schemeClr val="bg1"/>
            </a:solidFill>
          </a:endParaRPr>
        </a:p>
      </dgm:t>
    </dgm:pt>
    <dgm:pt modelId="{21F56936-359C-4E8D-8EF0-8F282B17D770}" type="parTrans" cxnId="{1F053C17-B02A-4844-8A75-4878665B171E}">
      <dgm:prSet/>
      <dgm:spPr/>
      <dgm:t>
        <a:bodyPr/>
        <a:lstStyle/>
        <a:p>
          <a:endParaRPr lang="en-US" sz="1600" b="1">
            <a:solidFill>
              <a:schemeClr val="tx1"/>
            </a:solidFill>
          </a:endParaRPr>
        </a:p>
      </dgm:t>
    </dgm:pt>
    <dgm:pt modelId="{64540EA9-F7A2-4F48-B5CF-9D00F44E0CB6}" type="sibTrans" cxnId="{1F053C17-B02A-4844-8A75-4878665B171E}">
      <dgm:prSet/>
      <dgm:spPr/>
      <dgm:t>
        <a:bodyPr/>
        <a:lstStyle/>
        <a:p>
          <a:endParaRPr lang="en-US" sz="2400" b="1">
            <a:solidFill>
              <a:schemeClr val="tx1"/>
            </a:solidFill>
          </a:endParaRPr>
        </a:p>
      </dgm:t>
    </dgm:pt>
    <dgm:pt modelId="{EB35217E-B286-4C3D-B277-354FD0575ACF}" type="pres">
      <dgm:prSet presAssocID="{E3ABB47B-8EFA-46E0-B8CF-866BC9033B04}" presName="Name0" presStyleCnt="0">
        <dgm:presLayoutVars>
          <dgm:chMax val="1"/>
          <dgm:dir/>
          <dgm:animLvl val="ctr"/>
          <dgm:resizeHandles val="exact"/>
        </dgm:presLayoutVars>
      </dgm:prSet>
      <dgm:spPr/>
      <dgm:t>
        <a:bodyPr/>
        <a:lstStyle/>
        <a:p>
          <a:endParaRPr lang="en-US"/>
        </a:p>
      </dgm:t>
    </dgm:pt>
    <dgm:pt modelId="{538C9CCF-1F36-408F-B0D1-EB15D7665F54}" type="pres">
      <dgm:prSet presAssocID="{0DDE3067-9270-4C4C-BE7B-7471C26DADC2}" presName="centerShape" presStyleLbl="node0" presStyleIdx="0" presStyleCnt="1" custScaleX="109460" custScaleY="113673" custLinFactNeighborX="2109" custLinFactNeighborY="866"/>
      <dgm:spPr/>
      <dgm:t>
        <a:bodyPr/>
        <a:lstStyle/>
        <a:p>
          <a:endParaRPr lang="en-US"/>
        </a:p>
      </dgm:t>
    </dgm:pt>
    <dgm:pt modelId="{52212699-653E-4FF6-BD0F-89E68AB97443}" type="pres">
      <dgm:prSet presAssocID="{2688D8E4-2318-4FC4-AD0F-102A47DB4B85}" presName="node" presStyleLbl="node1" presStyleIdx="0" presStyleCnt="5" custScaleX="119587" custScaleY="117955" custRadScaleRad="101328" custRadScaleInc="10932">
        <dgm:presLayoutVars>
          <dgm:bulletEnabled val="1"/>
        </dgm:presLayoutVars>
      </dgm:prSet>
      <dgm:spPr/>
      <dgm:t>
        <a:bodyPr/>
        <a:lstStyle/>
        <a:p>
          <a:endParaRPr lang="en-US"/>
        </a:p>
      </dgm:t>
    </dgm:pt>
    <dgm:pt modelId="{DDF3D101-CA8C-460B-B447-E6155F9EC361}" type="pres">
      <dgm:prSet presAssocID="{2688D8E4-2318-4FC4-AD0F-102A47DB4B85}" presName="dummy" presStyleCnt="0"/>
      <dgm:spPr/>
      <dgm:t>
        <a:bodyPr/>
        <a:lstStyle/>
        <a:p>
          <a:endParaRPr lang="en-US"/>
        </a:p>
      </dgm:t>
    </dgm:pt>
    <dgm:pt modelId="{1890A603-2A8D-4D30-BE32-BD1B37BD4A38}" type="pres">
      <dgm:prSet presAssocID="{C73A3DE9-56FF-488C-9B63-7B6BF7D037DF}" presName="sibTrans" presStyleLbl="sibTrans2D1" presStyleIdx="0" presStyleCnt="5"/>
      <dgm:spPr/>
      <dgm:t>
        <a:bodyPr/>
        <a:lstStyle/>
        <a:p>
          <a:endParaRPr lang="en-US"/>
        </a:p>
      </dgm:t>
    </dgm:pt>
    <dgm:pt modelId="{59F07C38-D5F8-4981-AF89-D884EDDD1E58}" type="pres">
      <dgm:prSet presAssocID="{24B74537-58A5-47ED-BBB9-E9207A04E20F}" presName="node" presStyleLbl="node1" presStyleIdx="1" presStyleCnt="5" custScaleX="131788" custScaleY="132412" custRadScaleRad="122604" custRadScaleInc="-48240">
        <dgm:presLayoutVars>
          <dgm:bulletEnabled val="1"/>
        </dgm:presLayoutVars>
      </dgm:prSet>
      <dgm:spPr/>
      <dgm:t>
        <a:bodyPr/>
        <a:lstStyle/>
        <a:p>
          <a:endParaRPr lang="en-US"/>
        </a:p>
      </dgm:t>
    </dgm:pt>
    <dgm:pt modelId="{B350E557-07A2-4BE6-9AB1-8E49F92DF8C3}" type="pres">
      <dgm:prSet presAssocID="{24B74537-58A5-47ED-BBB9-E9207A04E20F}" presName="dummy" presStyleCnt="0"/>
      <dgm:spPr/>
      <dgm:t>
        <a:bodyPr/>
        <a:lstStyle/>
        <a:p>
          <a:endParaRPr lang="en-US"/>
        </a:p>
      </dgm:t>
    </dgm:pt>
    <dgm:pt modelId="{BF540364-5979-4A86-A8D3-0C42A3A82C24}" type="pres">
      <dgm:prSet presAssocID="{BAEDE1F6-7490-40D8-B447-E265C0B3C54D}" presName="sibTrans" presStyleLbl="sibTrans2D1" presStyleIdx="1" presStyleCnt="5"/>
      <dgm:spPr/>
      <dgm:t>
        <a:bodyPr/>
        <a:lstStyle/>
        <a:p>
          <a:endParaRPr lang="en-US"/>
        </a:p>
      </dgm:t>
    </dgm:pt>
    <dgm:pt modelId="{7C0D6346-685E-4835-A4B1-AD8FD87EB8BA}" type="pres">
      <dgm:prSet presAssocID="{35998F5D-6BE3-4022-8904-CE7DDFCC11F5}" presName="node" presStyleLbl="node1" presStyleIdx="2" presStyleCnt="5" custScaleX="125119" custScaleY="70775" custRadScaleRad="89925" custRadScaleInc="143079">
        <dgm:presLayoutVars>
          <dgm:bulletEnabled val="1"/>
        </dgm:presLayoutVars>
      </dgm:prSet>
      <dgm:spPr/>
      <dgm:t>
        <a:bodyPr/>
        <a:lstStyle/>
        <a:p>
          <a:endParaRPr lang="en-US"/>
        </a:p>
      </dgm:t>
    </dgm:pt>
    <dgm:pt modelId="{F609C7C1-90C5-4553-9D78-E41ECDE73B32}" type="pres">
      <dgm:prSet presAssocID="{35998F5D-6BE3-4022-8904-CE7DDFCC11F5}" presName="dummy" presStyleCnt="0"/>
      <dgm:spPr/>
      <dgm:t>
        <a:bodyPr/>
        <a:lstStyle/>
        <a:p>
          <a:endParaRPr lang="en-US"/>
        </a:p>
      </dgm:t>
    </dgm:pt>
    <dgm:pt modelId="{788C2972-C313-4CD7-B5B5-353E3D7FD072}" type="pres">
      <dgm:prSet presAssocID="{39DE2FB5-EB59-4BF0-A337-3572A20E2BB1}" presName="sibTrans" presStyleLbl="sibTrans2D1" presStyleIdx="2" presStyleCnt="5"/>
      <dgm:spPr/>
      <dgm:t>
        <a:bodyPr/>
        <a:lstStyle/>
        <a:p>
          <a:endParaRPr lang="en-US"/>
        </a:p>
      </dgm:t>
    </dgm:pt>
    <dgm:pt modelId="{F1F91850-983E-484F-B17A-20D8DD4975D8}" type="pres">
      <dgm:prSet presAssocID="{908F87CD-FC5A-4F36-B905-E543581C8253}" presName="node" presStyleLbl="node1" presStyleIdx="3" presStyleCnt="5" custScaleX="146009" custScaleY="134562" custRadScaleRad="113661" custRadScaleInc="99598">
        <dgm:presLayoutVars>
          <dgm:bulletEnabled val="1"/>
        </dgm:presLayoutVars>
      </dgm:prSet>
      <dgm:spPr/>
      <dgm:t>
        <a:bodyPr/>
        <a:lstStyle/>
        <a:p>
          <a:endParaRPr lang="en-US"/>
        </a:p>
      </dgm:t>
    </dgm:pt>
    <dgm:pt modelId="{86B77B11-F7C6-4850-932D-4008513ABE71}" type="pres">
      <dgm:prSet presAssocID="{908F87CD-FC5A-4F36-B905-E543581C8253}" presName="dummy" presStyleCnt="0"/>
      <dgm:spPr/>
      <dgm:t>
        <a:bodyPr/>
        <a:lstStyle/>
        <a:p>
          <a:endParaRPr lang="en-US"/>
        </a:p>
      </dgm:t>
    </dgm:pt>
    <dgm:pt modelId="{C77D41E2-6A94-439C-90B2-20E31975E765}" type="pres">
      <dgm:prSet presAssocID="{D7C67C7E-E6D4-4026-8639-4F279A1C2F7D}" presName="sibTrans" presStyleLbl="sibTrans2D1" presStyleIdx="3" presStyleCnt="5"/>
      <dgm:spPr/>
      <dgm:t>
        <a:bodyPr/>
        <a:lstStyle/>
        <a:p>
          <a:endParaRPr lang="en-US"/>
        </a:p>
      </dgm:t>
    </dgm:pt>
    <dgm:pt modelId="{A88D8B3F-A91D-4886-921F-9116F69595AD}" type="pres">
      <dgm:prSet presAssocID="{CEEB96A1-D0FF-4512-8A2F-EB986D0975ED}" presName="node" presStyleLbl="node1" presStyleIdx="4" presStyleCnt="5" custScaleX="130481" custScaleY="139388" custRadScaleRad="111656" custRadScaleInc="59218">
        <dgm:presLayoutVars>
          <dgm:bulletEnabled val="1"/>
        </dgm:presLayoutVars>
      </dgm:prSet>
      <dgm:spPr/>
      <dgm:t>
        <a:bodyPr/>
        <a:lstStyle/>
        <a:p>
          <a:endParaRPr lang="en-US"/>
        </a:p>
      </dgm:t>
    </dgm:pt>
    <dgm:pt modelId="{011CBF9D-AA90-4D74-9EA4-9531AC173462}" type="pres">
      <dgm:prSet presAssocID="{CEEB96A1-D0FF-4512-8A2F-EB986D0975ED}" presName="dummy" presStyleCnt="0"/>
      <dgm:spPr/>
      <dgm:t>
        <a:bodyPr/>
        <a:lstStyle/>
        <a:p>
          <a:endParaRPr lang="en-US"/>
        </a:p>
      </dgm:t>
    </dgm:pt>
    <dgm:pt modelId="{F6CFE180-D59C-4686-B281-A9DCAD2944D3}" type="pres">
      <dgm:prSet presAssocID="{64540EA9-F7A2-4F48-B5CF-9D00F44E0CB6}" presName="sibTrans" presStyleLbl="sibTrans2D1" presStyleIdx="4" presStyleCnt="5"/>
      <dgm:spPr/>
      <dgm:t>
        <a:bodyPr/>
        <a:lstStyle/>
        <a:p>
          <a:endParaRPr lang="en-US"/>
        </a:p>
      </dgm:t>
    </dgm:pt>
  </dgm:ptLst>
  <dgm:cxnLst>
    <dgm:cxn modelId="{DF3D0A1E-5C49-4A70-84B8-36E6D706A30F}" type="presOf" srcId="{D7C67C7E-E6D4-4026-8639-4F279A1C2F7D}" destId="{C77D41E2-6A94-439C-90B2-20E31975E765}" srcOrd="0" destOrd="0" presId="urn:microsoft.com/office/officeart/2005/8/layout/radial6"/>
    <dgm:cxn modelId="{1F053C17-B02A-4844-8A75-4878665B171E}" srcId="{0DDE3067-9270-4C4C-BE7B-7471C26DADC2}" destId="{CEEB96A1-D0FF-4512-8A2F-EB986D0975ED}" srcOrd="4" destOrd="0" parTransId="{21F56936-359C-4E8D-8EF0-8F282B17D770}" sibTransId="{64540EA9-F7A2-4F48-B5CF-9D00F44E0CB6}"/>
    <dgm:cxn modelId="{EF124ECA-6ABA-4A11-93B7-DD9023F1F28F}" srcId="{0DDE3067-9270-4C4C-BE7B-7471C26DADC2}" destId="{35998F5D-6BE3-4022-8904-CE7DDFCC11F5}" srcOrd="2" destOrd="0" parTransId="{A62F18E1-136E-4D23-9FC3-99745176AFD9}" sibTransId="{39DE2FB5-EB59-4BF0-A337-3572A20E2BB1}"/>
    <dgm:cxn modelId="{CE2A56F7-E4D9-4803-86F4-8BB3D2CEE563}" type="presOf" srcId="{2688D8E4-2318-4FC4-AD0F-102A47DB4B85}" destId="{52212699-653E-4FF6-BD0F-89E68AB97443}" srcOrd="0" destOrd="0" presId="urn:microsoft.com/office/officeart/2005/8/layout/radial6"/>
    <dgm:cxn modelId="{691E2634-0B57-467C-94E3-34DE627E80D9}" type="presOf" srcId="{35998F5D-6BE3-4022-8904-CE7DDFCC11F5}" destId="{7C0D6346-685E-4835-A4B1-AD8FD87EB8BA}" srcOrd="0" destOrd="0" presId="urn:microsoft.com/office/officeart/2005/8/layout/radial6"/>
    <dgm:cxn modelId="{C3E28D11-7CB9-42E8-BD4D-3E2B410F83A1}" type="presOf" srcId="{908F87CD-FC5A-4F36-B905-E543581C8253}" destId="{F1F91850-983E-484F-B17A-20D8DD4975D8}" srcOrd="0" destOrd="0" presId="urn:microsoft.com/office/officeart/2005/8/layout/radial6"/>
    <dgm:cxn modelId="{DCEAE326-F80F-4798-A428-2A0B38E21BAD}" type="presOf" srcId="{BAEDE1F6-7490-40D8-B447-E265C0B3C54D}" destId="{BF540364-5979-4A86-A8D3-0C42A3A82C24}" srcOrd="0" destOrd="0" presId="urn:microsoft.com/office/officeart/2005/8/layout/radial6"/>
    <dgm:cxn modelId="{67EBB168-C285-460C-A146-4DEFE91386EE}" type="presOf" srcId="{39DE2FB5-EB59-4BF0-A337-3572A20E2BB1}" destId="{788C2972-C313-4CD7-B5B5-353E3D7FD072}" srcOrd="0" destOrd="0" presId="urn:microsoft.com/office/officeart/2005/8/layout/radial6"/>
    <dgm:cxn modelId="{C5ABFA96-562A-4FC6-AC3B-2BA0710F3308}" type="presOf" srcId="{64540EA9-F7A2-4F48-B5CF-9D00F44E0CB6}" destId="{F6CFE180-D59C-4686-B281-A9DCAD2944D3}" srcOrd="0" destOrd="0" presId="urn:microsoft.com/office/officeart/2005/8/layout/radial6"/>
    <dgm:cxn modelId="{9632385B-7F20-4775-AFD8-628A12466DE6}" srcId="{0DDE3067-9270-4C4C-BE7B-7471C26DADC2}" destId="{908F87CD-FC5A-4F36-B905-E543581C8253}" srcOrd="3" destOrd="0" parTransId="{4827F5A7-672F-4F59-BA54-E8760057D89F}" sibTransId="{D7C67C7E-E6D4-4026-8639-4F279A1C2F7D}"/>
    <dgm:cxn modelId="{B640A6C1-3A4B-48F0-93FB-60468FB77AF3}" type="presOf" srcId="{C73A3DE9-56FF-488C-9B63-7B6BF7D037DF}" destId="{1890A603-2A8D-4D30-BE32-BD1B37BD4A38}" srcOrd="0" destOrd="0" presId="urn:microsoft.com/office/officeart/2005/8/layout/radial6"/>
    <dgm:cxn modelId="{7B744189-35A4-4B0F-9F7C-3E5C30A1ACB1}" srcId="{0DDE3067-9270-4C4C-BE7B-7471C26DADC2}" destId="{2688D8E4-2318-4FC4-AD0F-102A47DB4B85}" srcOrd="0" destOrd="0" parTransId="{318268F4-A549-41B5-912A-0A7E9AF6F149}" sibTransId="{C73A3DE9-56FF-488C-9B63-7B6BF7D037DF}"/>
    <dgm:cxn modelId="{144FF114-0284-4EF7-A27F-778A15B2ADA1}" type="presOf" srcId="{0DDE3067-9270-4C4C-BE7B-7471C26DADC2}" destId="{538C9CCF-1F36-408F-B0D1-EB15D7665F54}" srcOrd="0" destOrd="0" presId="urn:microsoft.com/office/officeart/2005/8/layout/radial6"/>
    <dgm:cxn modelId="{A83553B9-A4EF-4BAC-B182-BB64D26EE787}" srcId="{E3ABB47B-8EFA-46E0-B8CF-866BC9033B04}" destId="{0DDE3067-9270-4C4C-BE7B-7471C26DADC2}" srcOrd="0" destOrd="0" parTransId="{C3F58824-0698-44E4-BD7A-B46EFA7B7616}" sibTransId="{A8F322F2-9510-4E8C-B19D-1639BE52B416}"/>
    <dgm:cxn modelId="{6AFBBEE3-36FD-4346-BCCC-66D1F5C41B26}" type="presOf" srcId="{24B74537-58A5-47ED-BBB9-E9207A04E20F}" destId="{59F07C38-D5F8-4981-AF89-D884EDDD1E58}" srcOrd="0" destOrd="0" presId="urn:microsoft.com/office/officeart/2005/8/layout/radial6"/>
    <dgm:cxn modelId="{6DA406B2-07BE-4398-A91E-4B69272EE717}" srcId="{0DDE3067-9270-4C4C-BE7B-7471C26DADC2}" destId="{24B74537-58A5-47ED-BBB9-E9207A04E20F}" srcOrd="1" destOrd="0" parTransId="{BCF5910C-6B0A-4935-8B76-2F24985DF685}" sibTransId="{BAEDE1F6-7490-40D8-B447-E265C0B3C54D}"/>
    <dgm:cxn modelId="{48C0E470-6982-43CB-96FE-FDAD493EFBA8}" type="presOf" srcId="{E3ABB47B-8EFA-46E0-B8CF-866BC9033B04}" destId="{EB35217E-B286-4C3D-B277-354FD0575ACF}" srcOrd="0" destOrd="0" presId="urn:microsoft.com/office/officeart/2005/8/layout/radial6"/>
    <dgm:cxn modelId="{E63C029B-3BAE-43D4-BDDC-5A3393B8CDB2}" type="presOf" srcId="{CEEB96A1-D0FF-4512-8A2F-EB986D0975ED}" destId="{A88D8B3F-A91D-4886-921F-9116F69595AD}" srcOrd="0" destOrd="0" presId="urn:microsoft.com/office/officeart/2005/8/layout/radial6"/>
    <dgm:cxn modelId="{019DA2E4-3E76-4E79-990D-9682F55E3988}" type="presParOf" srcId="{EB35217E-B286-4C3D-B277-354FD0575ACF}" destId="{538C9CCF-1F36-408F-B0D1-EB15D7665F54}" srcOrd="0" destOrd="0" presId="urn:microsoft.com/office/officeart/2005/8/layout/radial6"/>
    <dgm:cxn modelId="{A74DE7FC-B494-4EC8-955A-EE5F9952F5AB}" type="presParOf" srcId="{EB35217E-B286-4C3D-B277-354FD0575ACF}" destId="{52212699-653E-4FF6-BD0F-89E68AB97443}" srcOrd="1" destOrd="0" presId="urn:microsoft.com/office/officeart/2005/8/layout/radial6"/>
    <dgm:cxn modelId="{450E7505-0082-41D8-852E-0B6C48875B0C}" type="presParOf" srcId="{EB35217E-B286-4C3D-B277-354FD0575ACF}" destId="{DDF3D101-CA8C-460B-B447-E6155F9EC361}" srcOrd="2" destOrd="0" presId="urn:microsoft.com/office/officeart/2005/8/layout/radial6"/>
    <dgm:cxn modelId="{42016484-1FFE-413C-9FED-3E6E1472D38E}" type="presParOf" srcId="{EB35217E-B286-4C3D-B277-354FD0575ACF}" destId="{1890A603-2A8D-4D30-BE32-BD1B37BD4A38}" srcOrd="3" destOrd="0" presId="urn:microsoft.com/office/officeart/2005/8/layout/radial6"/>
    <dgm:cxn modelId="{8B78262E-C5C6-404A-AE63-1E614204E23D}" type="presParOf" srcId="{EB35217E-B286-4C3D-B277-354FD0575ACF}" destId="{59F07C38-D5F8-4981-AF89-D884EDDD1E58}" srcOrd="4" destOrd="0" presId="urn:microsoft.com/office/officeart/2005/8/layout/radial6"/>
    <dgm:cxn modelId="{CA03A9AD-A282-4457-B243-071167C5562D}" type="presParOf" srcId="{EB35217E-B286-4C3D-B277-354FD0575ACF}" destId="{B350E557-07A2-4BE6-9AB1-8E49F92DF8C3}" srcOrd="5" destOrd="0" presId="urn:microsoft.com/office/officeart/2005/8/layout/radial6"/>
    <dgm:cxn modelId="{8CAC3022-648D-4D0C-B8A8-1E872C1FBBA2}" type="presParOf" srcId="{EB35217E-B286-4C3D-B277-354FD0575ACF}" destId="{BF540364-5979-4A86-A8D3-0C42A3A82C24}" srcOrd="6" destOrd="0" presId="urn:microsoft.com/office/officeart/2005/8/layout/radial6"/>
    <dgm:cxn modelId="{C91D1AF3-0BE2-47B3-91C2-3ECA4D7F820C}" type="presParOf" srcId="{EB35217E-B286-4C3D-B277-354FD0575ACF}" destId="{7C0D6346-685E-4835-A4B1-AD8FD87EB8BA}" srcOrd="7" destOrd="0" presId="urn:microsoft.com/office/officeart/2005/8/layout/radial6"/>
    <dgm:cxn modelId="{986B4D02-6B52-47FB-AEB8-E3A9E918BCD8}" type="presParOf" srcId="{EB35217E-B286-4C3D-B277-354FD0575ACF}" destId="{F609C7C1-90C5-4553-9D78-E41ECDE73B32}" srcOrd="8" destOrd="0" presId="urn:microsoft.com/office/officeart/2005/8/layout/radial6"/>
    <dgm:cxn modelId="{EC6438B5-1C55-4924-8A97-C13F9B3B525C}" type="presParOf" srcId="{EB35217E-B286-4C3D-B277-354FD0575ACF}" destId="{788C2972-C313-4CD7-B5B5-353E3D7FD072}" srcOrd="9" destOrd="0" presId="urn:microsoft.com/office/officeart/2005/8/layout/radial6"/>
    <dgm:cxn modelId="{85114B01-14A6-47AC-B8B3-1E3894381CC2}" type="presParOf" srcId="{EB35217E-B286-4C3D-B277-354FD0575ACF}" destId="{F1F91850-983E-484F-B17A-20D8DD4975D8}" srcOrd="10" destOrd="0" presId="urn:microsoft.com/office/officeart/2005/8/layout/radial6"/>
    <dgm:cxn modelId="{45CF779A-2288-43A7-9157-1AFCFF74F134}" type="presParOf" srcId="{EB35217E-B286-4C3D-B277-354FD0575ACF}" destId="{86B77B11-F7C6-4850-932D-4008513ABE71}" srcOrd="11" destOrd="0" presId="urn:microsoft.com/office/officeart/2005/8/layout/radial6"/>
    <dgm:cxn modelId="{3FC1B096-442A-4EC0-9532-30280CC010F6}" type="presParOf" srcId="{EB35217E-B286-4C3D-B277-354FD0575ACF}" destId="{C77D41E2-6A94-439C-90B2-20E31975E765}" srcOrd="12" destOrd="0" presId="urn:microsoft.com/office/officeart/2005/8/layout/radial6"/>
    <dgm:cxn modelId="{4D7C7D21-D516-4589-AFBB-798E07947641}" type="presParOf" srcId="{EB35217E-B286-4C3D-B277-354FD0575ACF}" destId="{A88D8B3F-A91D-4886-921F-9116F69595AD}" srcOrd="13" destOrd="0" presId="urn:microsoft.com/office/officeart/2005/8/layout/radial6"/>
    <dgm:cxn modelId="{A434DA6F-0C0D-4A87-975F-8AE602115EE6}" type="presParOf" srcId="{EB35217E-B286-4C3D-B277-354FD0575ACF}" destId="{011CBF9D-AA90-4D74-9EA4-9531AC173462}" srcOrd="14" destOrd="0" presId="urn:microsoft.com/office/officeart/2005/8/layout/radial6"/>
    <dgm:cxn modelId="{EF6BC165-F65E-406C-91F2-194A51B076F9}" type="presParOf" srcId="{EB35217E-B286-4C3D-B277-354FD0575ACF}" destId="{F6CFE180-D59C-4686-B281-A9DCAD2944D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ABB47B-8EFA-46E0-B8CF-866BC9033B04}" type="doc">
      <dgm:prSet loTypeId="urn:microsoft.com/office/officeart/2005/8/layout/radial6" loCatId="cycle" qsTypeId="urn:microsoft.com/office/officeart/2005/8/quickstyle/3d4" qsCatId="3D" csTypeId="urn:microsoft.com/office/officeart/2005/8/colors/accent1_1" csCatId="accent1" phldr="1"/>
      <dgm:spPr/>
      <dgm:t>
        <a:bodyPr/>
        <a:lstStyle/>
        <a:p>
          <a:endParaRPr lang="en-US"/>
        </a:p>
      </dgm:t>
    </dgm:pt>
    <dgm:pt modelId="{0DDE3067-9270-4C4C-BE7B-7471C26DADC2}">
      <dgm:prSet phldrT="[Text]" custT="1"/>
      <dgm:spPr/>
      <dgm:t>
        <a:bodyPr/>
        <a:lstStyle/>
        <a:p>
          <a:r>
            <a:rPr lang="en-US" sz="2800" b="1" smtClean="0">
              <a:latin typeface="Corbel" pitchFamily="34" charset="0"/>
            </a:rPr>
            <a:t>Trauma Processing</a:t>
          </a:r>
          <a:endParaRPr lang="en-US" sz="2800" b="1" dirty="0">
            <a:latin typeface="Corbel" pitchFamily="34" charset="0"/>
          </a:endParaRPr>
        </a:p>
      </dgm:t>
    </dgm:pt>
    <dgm:pt modelId="{C3F58824-0698-44E4-BD7A-B46EFA7B7616}" type="parTrans" cxnId="{A83553B9-A4EF-4BAC-B182-BB64D26EE787}">
      <dgm:prSet/>
      <dgm:spPr/>
      <dgm:t>
        <a:bodyPr/>
        <a:lstStyle/>
        <a:p>
          <a:endParaRPr lang="en-US" sz="1600" b="1">
            <a:solidFill>
              <a:schemeClr val="tx1"/>
            </a:solidFill>
            <a:latin typeface="Corbel" pitchFamily="34" charset="0"/>
          </a:endParaRPr>
        </a:p>
      </dgm:t>
    </dgm:pt>
    <dgm:pt modelId="{A8F322F2-9510-4E8C-B19D-1639BE52B416}" type="sibTrans" cxnId="{A83553B9-A4EF-4BAC-B182-BB64D26EE787}">
      <dgm:prSet/>
      <dgm:spPr/>
      <dgm:t>
        <a:bodyPr/>
        <a:lstStyle/>
        <a:p>
          <a:endParaRPr lang="en-US" sz="1600" b="1">
            <a:solidFill>
              <a:schemeClr val="tx1"/>
            </a:solidFill>
            <a:latin typeface="Corbel" pitchFamily="34" charset="0"/>
          </a:endParaRPr>
        </a:p>
      </dgm:t>
    </dgm:pt>
    <dgm:pt modelId="{2688D8E4-2318-4FC4-AD0F-102A47DB4B85}">
      <dgm:prSet phldrT="[Text]" custT="1"/>
      <dgm:spPr/>
      <dgm:t>
        <a:bodyPr/>
        <a:lstStyle/>
        <a:p>
          <a:r>
            <a:rPr lang="en-US" sz="2400" b="1" dirty="0" smtClean="0">
              <a:latin typeface="Corbel" pitchFamily="34" charset="0"/>
            </a:rPr>
            <a:t>Safe Place</a:t>
          </a:r>
          <a:endParaRPr lang="en-US" sz="2400" b="1" dirty="0">
            <a:latin typeface="Corbel" pitchFamily="34" charset="0"/>
          </a:endParaRPr>
        </a:p>
      </dgm:t>
    </dgm:pt>
    <dgm:pt modelId="{318268F4-A549-41B5-912A-0A7E9AF6F149}" type="parTrans" cxnId="{7B744189-35A4-4B0F-9F7C-3E5C30A1ACB1}">
      <dgm:prSet/>
      <dgm:spPr/>
      <dgm:t>
        <a:bodyPr/>
        <a:lstStyle/>
        <a:p>
          <a:endParaRPr lang="en-US" sz="1600" b="1">
            <a:solidFill>
              <a:schemeClr val="tx1"/>
            </a:solidFill>
            <a:latin typeface="Corbel" pitchFamily="34" charset="0"/>
          </a:endParaRPr>
        </a:p>
      </dgm:t>
    </dgm:pt>
    <dgm:pt modelId="{C73A3DE9-56FF-488C-9B63-7B6BF7D037DF}" type="sibTrans" cxnId="{7B744189-35A4-4B0F-9F7C-3E5C30A1ACB1}">
      <dgm:prSet/>
      <dgm:spPr/>
      <dgm:t>
        <a:bodyPr/>
        <a:lstStyle/>
        <a:p>
          <a:endParaRPr lang="en-US" sz="2400" b="1">
            <a:solidFill>
              <a:schemeClr val="tx1"/>
            </a:solidFill>
            <a:latin typeface="Corbel" pitchFamily="34" charset="0"/>
          </a:endParaRPr>
        </a:p>
      </dgm:t>
    </dgm:pt>
    <dgm:pt modelId="{24B74537-58A5-47ED-BBB9-E9207A04E20F}">
      <dgm:prSet phldrT="[Text]" custT="1"/>
      <dgm:spPr/>
      <dgm:t>
        <a:bodyPr/>
        <a:lstStyle/>
        <a:p>
          <a:r>
            <a:rPr lang="en-US" sz="2400" b="1" dirty="0" smtClean="0">
              <a:latin typeface="Corbel" pitchFamily="34" charset="0"/>
            </a:rPr>
            <a:t>Strong Rapport</a:t>
          </a:r>
          <a:endParaRPr lang="en-US" sz="2400" b="1" dirty="0">
            <a:latin typeface="Corbel" pitchFamily="34" charset="0"/>
          </a:endParaRPr>
        </a:p>
      </dgm:t>
    </dgm:pt>
    <dgm:pt modelId="{BCF5910C-6B0A-4935-8B76-2F24985DF685}" type="parTrans" cxnId="{6DA406B2-07BE-4398-A91E-4B69272EE717}">
      <dgm:prSet/>
      <dgm:spPr/>
      <dgm:t>
        <a:bodyPr/>
        <a:lstStyle/>
        <a:p>
          <a:endParaRPr lang="en-US" sz="1600" b="1">
            <a:solidFill>
              <a:schemeClr val="tx1"/>
            </a:solidFill>
            <a:latin typeface="Corbel" pitchFamily="34" charset="0"/>
          </a:endParaRPr>
        </a:p>
      </dgm:t>
    </dgm:pt>
    <dgm:pt modelId="{BAEDE1F6-7490-40D8-B447-E265C0B3C54D}" type="sibTrans" cxnId="{6DA406B2-07BE-4398-A91E-4B69272EE717}">
      <dgm:prSet/>
      <dgm:spPr/>
      <dgm:t>
        <a:bodyPr/>
        <a:lstStyle/>
        <a:p>
          <a:endParaRPr lang="en-US" sz="2400" b="1">
            <a:solidFill>
              <a:schemeClr val="tx1"/>
            </a:solidFill>
            <a:latin typeface="Corbel" pitchFamily="34" charset="0"/>
          </a:endParaRPr>
        </a:p>
      </dgm:t>
    </dgm:pt>
    <dgm:pt modelId="{35998F5D-6BE3-4022-8904-CE7DDFCC11F5}">
      <dgm:prSet phldrT="[Text]" custT="1"/>
      <dgm:spPr/>
      <dgm:t>
        <a:bodyPr/>
        <a:lstStyle/>
        <a:p>
          <a:r>
            <a:rPr lang="en-US" sz="2000" b="1" smtClean="0">
              <a:latin typeface="Corbel" pitchFamily="34" charset="0"/>
            </a:rPr>
            <a:t>Cognitions</a:t>
          </a:r>
        </a:p>
        <a:p>
          <a:r>
            <a:rPr lang="en-US" sz="2000" b="1" smtClean="0">
              <a:latin typeface="Corbel" pitchFamily="34" charset="0"/>
            </a:rPr>
            <a:t>(distorted)</a:t>
          </a:r>
          <a:endParaRPr lang="en-US" sz="2000" b="1" dirty="0">
            <a:latin typeface="Corbel" pitchFamily="34" charset="0"/>
          </a:endParaRPr>
        </a:p>
      </dgm:t>
    </dgm:pt>
    <dgm:pt modelId="{A62F18E1-136E-4D23-9FC3-99745176AFD9}" type="parTrans" cxnId="{EF124ECA-6ABA-4A11-93B7-DD9023F1F28F}">
      <dgm:prSet/>
      <dgm:spPr/>
      <dgm:t>
        <a:bodyPr/>
        <a:lstStyle/>
        <a:p>
          <a:endParaRPr lang="en-US" sz="1600" b="1">
            <a:solidFill>
              <a:schemeClr val="tx1"/>
            </a:solidFill>
            <a:latin typeface="Corbel" pitchFamily="34" charset="0"/>
          </a:endParaRPr>
        </a:p>
      </dgm:t>
    </dgm:pt>
    <dgm:pt modelId="{39DE2FB5-EB59-4BF0-A337-3572A20E2BB1}" type="sibTrans" cxnId="{EF124ECA-6ABA-4A11-93B7-DD9023F1F28F}">
      <dgm:prSet/>
      <dgm:spPr/>
      <dgm:t>
        <a:bodyPr/>
        <a:lstStyle/>
        <a:p>
          <a:endParaRPr lang="en-US" sz="2400" b="1">
            <a:solidFill>
              <a:schemeClr val="tx1"/>
            </a:solidFill>
            <a:latin typeface="Corbel" pitchFamily="34" charset="0"/>
          </a:endParaRPr>
        </a:p>
      </dgm:t>
    </dgm:pt>
    <dgm:pt modelId="{908F87CD-FC5A-4F36-B905-E543581C8253}">
      <dgm:prSet phldrT="[Text]" custT="1"/>
      <dgm:spPr/>
      <dgm:t>
        <a:bodyPr/>
        <a:lstStyle/>
        <a:p>
          <a:r>
            <a:rPr lang="en-US" sz="2000" b="1" smtClean="0">
              <a:latin typeface="Corbel" pitchFamily="34" charset="0"/>
            </a:rPr>
            <a:t>Allow for emotional expression</a:t>
          </a:r>
          <a:endParaRPr lang="en-US" sz="2000" b="1" dirty="0">
            <a:latin typeface="Corbel" pitchFamily="34" charset="0"/>
          </a:endParaRPr>
        </a:p>
      </dgm:t>
    </dgm:pt>
    <dgm:pt modelId="{4827F5A7-672F-4F59-BA54-E8760057D89F}" type="parTrans" cxnId="{9632385B-7F20-4775-AFD8-628A12466DE6}">
      <dgm:prSet/>
      <dgm:spPr/>
      <dgm:t>
        <a:bodyPr/>
        <a:lstStyle/>
        <a:p>
          <a:endParaRPr lang="en-US" sz="1600" b="1">
            <a:solidFill>
              <a:schemeClr val="tx1"/>
            </a:solidFill>
            <a:latin typeface="Corbel" pitchFamily="34" charset="0"/>
          </a:endParaRPr>
        </a:p>
      </dgm:t>
    </dgm:pt>
    <dgm:pt modelId="{D7C67C7E-E6D4-4026-8639-4F279A1C2F7D}" type="sibTrans" cxnId="{9632385B-7F20-4775-AFD8-628A12466DE6}">
      <dgm:prSet/>
      <dgm:spPr/>
      <dgm:t>
        <a:bodyPr/>
        <a:lstStyle/>
        <a:p>
          <a:endParaRPr lang="en-US" sz="2400" b="1">
            <a:solidFill>
              <a:schemeClr val="tx1"/>
            </a:solidFill>
            <a:latin typeface="Corbel" pitchFamily="34" charset="0"/>
          </a:endParaRPr>
        </a:p>
      </dgm:t>
    </dgm:pt>
    <dgm:pt modelId="{CEEB96A1-D0FF-4512-8A2F-EB986D0975ED}">
      <dgm:prSet phldrT="[Text]" custT="1"/>
      <dgm:spPr/>
      <dgm:t>
        <a:bodyPr/>
        <a:lstStyle/>
        <a:p>
          <a:r>
            <a:rPr lang="en-US" sz="2400" b="1" smtClean="0">
              <a:latin typeface="Corbel" pitchFamily="34" charset="0"/>
            </a:rPr>
            <a:t>Provide feedback re: reality</a:t>
          </a:r>
          <a:endParaRPr lang="en-US" sz="2400" b="1" dirty="0">
            <a:latin typeface="Corbel" pitchFamily="34" charset="0"/>
          </a:endParaRPr>
        </a:p>
      </dgm:t>
    </dgm:pt>
    <dgm:pt modelId="{21F56936-359C-4E8D-8EF0-8F282B17D770}" type="parTrans" cxnId="{1F053C17-B02A-4844-8A75-4878665B171E}">
      <dgm:prSet/>
      <dgm:spPr/>
      <dgm:t>
        <a:bodyPr/>
        <a:lstStyle/>
        <a:p>
          <a:endParaRPr lang="en-US" sz="1600" b="1">
            <a:solidFill>
              <a:schemeClr val="tx1"/>
            </a:solidFill>
            <a:latin typeface="Corbel" pitchFamily="34" charset="0"/>
          </a:endParaRPr>
        </a:p>
      </dgm:t>
    </dgm:pt>
    <dgm:pt modelId="{64540EA9-F7A2-4F48-B5CF-9D00F44E0CB6}" type="sibTrans" cxnId="{1F053C17-B02A-4844-8A75-4878665B171E}">
      <dgm:prSet/>
      <dgm:spPr/>
      <dgm:t>
        <a:bodyPr/>
        <a:lstStyle/>
        <a:p>
          <a:endParaRPr lang="en-US" sz="2400" b="1">
            <a:solidFill>
              <a:schemeClr val="tx1"/>
            </a:solidFill>
            <a:latin typeface="Corbel" pitchFamily="34" charset="0"/>
          </a:endParaRPr>
        </a:p>
      </dgm:t>
    </dgm:pt>
    <dgm:pt modelId="{EB35217E-B286-4C3D-B277-354FD0575ACF}" type="pres">
      <dgm:prSet presAssocID="{E3ABB47B-8EFA-46E0-B8CF-866BC9033B04}" presName="Name0" presStyleCnt="0">
        <dgm:presLayoutVars>
          <dgm:chMax val="1"/>
          <dgm:dir/>
          <dgm:animLvl val="ctr"/>
          <dgm:resizeHandles val="exact"/>
        </dgm:presLayoutVars>
      </dgm:prSet>
      <dgm:spPr/>
      <dgm:t>
        <a:bodyPr/>
        <a:lstStyle/>
        <a:p>
          <a:endParaRPr lang="en-US"/>
        </a:p>
      </dgm:t>
    </dgm:pt>
    <dgm:pt modelId="{538C9CCF-1F36-408F-B0D1-EB15D7665F54}" type="pres">
      <dgm:prSet presAssocID="{0DDE3067-9270-4C4C-BE7B-7471C26DADC2}" presName="centerShape" presStyleLbl="node0" presStyleIdx="0" presStyleCnt="1" custScaleX="109460" custScaleY="113673" custLinFactNeighborX="2109" custLinFactNeighborY="866"/>
      <dgm:spPr/>
      <dgm:t>
        <a:bodyPr/>
        <a:lstStyle/>
        <a:p>
          <a:endParaRPr lang="en-US"/>
        </a:p>
      </dgm:t>
    </dgm:pt>
    <dgm:pt modelId="{52212699-653E-4FF6-BD0F-89E68AB97443}" type="pres">
      <dgm:prSet presAssocID="{2688D8E4-2318-4FC4-AD0F-102A47DB4B85}" presName="node" presStyleLbl="node1" presStyleIdx="0" presStyleCnt="5" custScaleX="119587" custScaleY="117955" custRadScaleRad="101328" custRadScaleInc="10932">
        <dgm:presLayoutVars>
          <dgm:bulletEnabled val="1"/>
        </dgm:presLayoutVars>
      </dgm:prSet>
      <dgm:spPr/>
      <dgm:t>
        <a:bodyPr/>
        <a:lstStyle/>
        <a:p>
          <a:endParaRPr lang="en-US"/>
        </a:p>
      </dgm:t>
    </dgm:pt>
    <dgm:pt modelId="{DDF3D101-CA8C-460B-B447-E6155F9EC361}" type="pres">
      <dgm:prSet presAssocID="{2688D8E4-2318-4FC4-AD0F-102A47DB4B85}" presName="dummy" presStyleCnt="0"/>
      <dgm:spPr/>
      <dgm:t>
        <a:bodyPr/>
        <a:lstStyle/>
        <a:p>
          <a:endParaRPr lang="en-US"/>
        </a:p>
      </dgm:t>
    </dgm:pt>
    <dgm:pt modelId="{1890A603-2A8D-4D30-BE32-BD1B37BD4A38}" type="pres">
      <dgm:prSet presAssocID="{C73A3DE9-56FF-488C-9B63-7B6BF7D037DF}" presName="sibTrans" presStyleLbl="sibTrans2D1" presStyleIdx="0" presStyleCnt="5"/>
      <dgm:spPr/>
      <dgm:t>
        <a:bodyPr/>
        <a:lstStyle/>
        <a:p>
          <a:endParaRPr lang="en-US"/>
        </a:p>
      </dgm:t>
    </dgm:pt>
    <dgm:pt modelId="{59F07C38-D5F8-4981-AF89-D884EDDD1E58}" type="pres">
      <dgm:prSet presAssocID="{24B74537-58A5-47ED-BBB9-E9207A04E20F}" presName="node" presStyleLbl="node1" presStyleIdx="1" presStyleCnt="5" custScaleX="123238" custScaleY="124368" custRadScaleRad="122604" custRadScaleInc="-48240">
        <dgm:presLayoutVars>
          <dgm:bulletEnabled val="1"/>
        </dgm:presLayoutVars>
      </dgm:prSet>
      <dgm:spPr/>
      <dgm:t>
        <a:bodyPr/>
        <a:lstStyle/>
        <a:p>
          <a:endParaRPr lang="en-US"/>
        </a:p>
      </dgm:t>
    </dgm:pt>
    <dgm:pt modelId="{B350E557-07A2-4BE6-9AB1-8E49F92DF8C3}" type="pres">
      <dgm:prSet presAssocID="{24B74537-58A5-47ED-BBB9-E9207A04E20F}" presName="dummy" presStyleCnt="0"/>
      <dgm:spPr/>
      <dgm:t>
        <a:bodyPr/>
        <a:lstStyle/>
        <a:p>
          <a:endParaRPr lang="en-US"/>
        </a:p>
      </dgm:t>
    </dgm:pt>
    <dgm:pt modelId="{BF540364-5979-4A86-A8D3-0C42A3A82C24}" type="pres">
      <dgm:prSet presAssocID="{BAEDE1F6-7490-40D8-B447-E265C0B3C54D}" presName="sibTrans" presStyleLbl="sibTrans2D1" presStyleIdx="1" presStyleCnt="5"/>
      <dgm:spPr/>
      <dgm:t>
        <a:bodyPr/>
        <a:lstStyle/>
        <a:p>
          <a:endParaRPr lang="en-US"/>
        </a:p>
      </dgm:t>
    </dgm:pt>
    <dgm:pt modelId="{7C0D6346-685E-4835-A4B1-AD8FD87EB8BA}" type="pres">
      <dgm:prSet presAssocID="{35998F5D-6BE3-4022-8904-CE7DDFCC11F5}" presName="node" presStyleLbl="node1" presStyleIdx="2" presStyleCnt="5" custScaleX="125119" custScaleY="70775" custRadScaleRad="89925" custRadScaleInc="143079">
        <dgm:presLayoutVars>
          <dgm:bulletEnabled val="1"/>
        </dgm:presLayoutVars>
      </dgm:prSet>
      <dgm:spPr/>
      <dgm:t>
        <a:bodyPr/>
        <a:lstStyle/>
        <a:p>
          <a:endParaRPr lang="en-US"/>
        </a:p>
      </dgm:t>
    </dgm:pt>
    <dgm:pt modelId="{F609C7C1-90C5-4553-9D78-E41ECDE73B32}" type="pres">
      <dgm:prSet presAssocID="{35998F5D-6BE3-4022-8904-CE7DDFCC11F5}" presName="dummy" presStyleCnt="0"/>
      <dgm:spPr/>
      <dgm:t>
        <a:bodyPr/>
        <a:lstStyle/>
        <a:p>
          <a:endParaRPr lang="en-US"/>
        </a:p>
      </dgm:t>
    </dgm:pt>
    <dgm:pt modelId="{788C2972-C313-4CD7-B5B5-353E3D7FD072}" type="pres">
      <dgm:prSet presAssocID="{39DE2FB5-EB59-4BF0-A337-3572A20E2BB1}" presName="sibTrans" presStyleLbl="sibTrans2D1" presStyleIdx="2" presStyleCnt="5"/>
      <dgm:spPr/>
      <dgm:t>
        <a:bodyPr/>
        <a:lstStyle/>
        <a:p>
          <a:endParaRPr lang="en-US"/>
        </a:p>
      </dgm:t>
    </dgm:pt>
    <dgm:pt modelId="{F1F91850-983E-484F-B17A-20D8DD4975D8}" type="pres">
      <dgm:prSet presAssocID="{908F87CD-FC5A-4F36-B905-E543581C8253}" presName="node" presStyleLbl="node1" presStyleIdx="3" presStyleCnt="5" custScaleX="127832" custScaleY="134562" custRadScaleRad="113661" custRadScaleInc="99598">
        <dgm:presLayoutVars>
          <dgm:bulletEnabled val="1"/>
        </dgm:presLayoutVars>
      </dgm:prSet>
      <dgm:spPr/>
      <dgm:t>
        <a:bodyPr/>
        <a:lstStyle/>
        <a:p>
          <a:endParaRPr lang="en-US"/>
        </a:p>
      </dgm:t>
    </dgm:pt>
    <dgm:pt modelId="{86B77B11-F7C6-4850-932D-4008513ABE71}" type="pres">
      <dgm:prSet presAssocID="{908F87CD-FC5A-4F36-B905-E543581C8253}" presName="dummy" presStyleCnt="0"/>
      <dgm:spPr/>
      <dgm:t>
        <a:bodyPr/>
        <a:lstStyle/>
        <a:p>
          <a:endParaRPr lang="en-US"/>
        </a:p>
      </dgm:t>
    </dgm:pt>
    <dgm:pt modelId="{C77D41E2-6A94-439C-90B2-20E31975E765}" type="pres">
      <dgm:prSet presAssocID="{D7C67C7E-E6D4-4026-8639-4F279A1C2F7D}" presName="sibTrans" presStyleLbl="sibTrans2D1" presStyleIdx="3" presStyleCnt="5"/>
      <dgm:spPr/>
      <dgm:t>
        <a:bodyPr/>
        <a:lstStyle/>
        <a:p>
          <a:endParaRPr lang="en-US"/>
        </a:p>
      </dgm:t>
    </dgm:pt>
    <dgm:pt modelId="{A88D8B3F-A91D-4886-921F-9116F69595AD}" type="pres">
      <dgm:prSet presAssocID="{CEEB96A1-D0FF-4512-8A2F-EB986D0975ED}" presName="node" presStyleLbl="node1" presStyleIdx="4" presStyleCnt="5" custScaleX="130481" custScaleY="139388" custRadScaleRad="111656" custRadScaleInc="59218">
        <dgm:presLayoutVars>
          <dgm:bulletEnabled val="1"/>
        </dgm:presLayoutVars>
      </dgm:prSet>
      <dgm:spPr/>
      <dgm:t>
        <a:bodyPr/>
        <a:lstStyle/>
        <a:p>
          <a:endParaRPr lang="en-US"/>
        </a:p>
      </dgm:t>
    </dgm:pt>
    <dgm:pt modelId="{011CBF9D-AA90-4D74-9EA4-9531AC173462}" type="pres">
      <dgm:prSet presAssocID="{CEEB96A1-D0FF-4512-8A2F-EB986D0975ED}" presName="dummy" presStyleCnt="0"/>
      <dgm:spPr/>
      <dgm:t>
        <a:bodyPr/>
        <a:lstStyle/>
        <a:p>
          <a:endParaRPr lang="en-US"/>
        </a:p>
      </dgm:t>
    </dgm:pt>
    <dgm:pt modelId="{F6CFE180-D59C-4686-B281-A9DCAD2944D3}" type="pres">
      <dgm:prSet presAssocID="{64540EA9-F7A2-4F48-B5CF-9D00F44E0CB6}" presName="sibTrans" presStyleLbl="sibTrans2D1" presStyleIdx="4" presStyleCnt="5"/>
      <dgm:spPr/>
      <dgm:t>
        <a:bodyPr/>
        <a:lstStyle/>
        <a:p>
          <a:endParaRPr lang="en-US"/>
        </a:p>
      </dgm:t>
    </dgm:pt>
  </dgm:ptLst>
  <dgm:cxnLst>
    <dgm:cxn modelId="{7B744189-35A4-4B0F-9F7C-3E5C30A1ACB1}" srcId="{0DDE3067-9270-4C4C-BE7B-7471C26DADC2}" destId="{2688D8E4-2318-4FC4-AD0F-102A47DB4B85}" srcOrd="0" destOrd="0" parTransId="{318268F4-A549-41B5-912A-0A7E9AF6F149}" sibTransId="{C73A3DE9-56FF-488C-9B63-7B6BF7D037DF}"/>
    <dgm:cxn modelId="{A83553B9-A4EF-4BAC-B182-BB64D26EE787}" srcId="{E3ABB47B-8EFA-46E0-B8CF-866BC9033B04}" destId="{0DDE3067-9270-4C4C-BE7B-7471C26DADC2}" srcOrd="0" destOrd="0" parTransId="{C3F58824-0698-44E4-BD7A-B46EFA7B7616}" sibTransId="{A8F322F2-9510-4E8C-B19D-1639BE52B416}"/>
    <dgm:cxn modelId="{6E7DCFF4-A8CE-40EA-B14E-53455C681B65}" type="presOf" srcId="{35998F5D-6BE3-4022-8904-CE7DDFCC11F5}" destId="{7C0D6346-685E-4835-A4B1-AD8FD87EB8BA}" srcOrd="0" destOrd="0" presId="urn:microsoft.com/office/officeart/2005/8/layout/radial6"/>
    <dgm:cxn modelId="{44893672-89CE-4D61-8A04-77EB76939E08}" type="presOf" srcId="{64540EA9-F7A2-4F48-B5CF-9D00F44E0CB6}" destId="{F6CFE180-D59C-4686-B281-A9DCAD2944D3}" srcOrd="0" destOrd="0" presId="urn:microsoft.com/office/officeart/2005/8/layout/radial6"/>
    <dgm:cxn modelId="{9632385B-7F20-4775-AFD8-628A12466DE6}" srcId="{0DDE3067-9270-4C4C-BE7B-7471C26DADC2}" destId="{908F87CD-FC5A-4F36-B905-E543581C8253}" srcOrd="3" destOrd="0" parTransId="{4827F5A7-672F-4F59-BA54-E8760057D89F}" sibTransId="{D7C67C7E-E6D4-4026-8639-4F279A1C2F7D}"/>
    <dgm:cxn modelId="{3D4D66DF-20B5-484A-BB2D-A6790079C141}" type="presOf" srcId="{24B74537-58A5-47ED-BBB9-E9207A04E20F}" destId="{59F07C38-D5F8-4981-AF89-D884EDDD1E58}" srcOrd="0" destOrd="0" presId="urn:microsoft.com/office/officeart/2005/8/layout/radial6"/>
    <dgm:cxn modelId="{0E04D1B5-E94A-48A7-B5AF-0A0CEFEBFACF}" type="presOf" srcId="{0DDE3067-9270-4C4C-BE7B-7471C26DADC2}" destId="{538C9CCF-1F36-408F-B0D1-EB15D7665F54}" srcOrd="0" destOrd="0" presId="urn:microsoft.com/office/officeart/2005/8/layout/radial6"/>
    <dgm:cxn modelId="{7C1F15EA-24B9-431B-B551-F6688F4D213F}" type="presOf" srcId="{CEEB96A1-D0FF-4512-8A2F-EB986D0975ED}" destId="{A88D8B3F-A91D-4886-921F-9116F69595AD}" srcOrd="0" destOrd="0" presId="urn:microsoft.com/office/officeart/2005/8/layout/radial6"/>
    <dgm:cxn modelId="{EF124ECA-6ABA-4A11-93B7-DD9023F1F28F}" srcId="{0DDE3067-9270-4C4C-BE7B-7471C26DADC2}" destId="{35998F5D-6BE3-4022-8904-CE7DDFCC11F5}" srcOrd="2" destOrd="0" parTransId="{A62F18E1-136E-4D23-9FC3-99745176AFD9}" sibTransId="{39DE2FB5-EB59-4BF0-A337-3572A20E2BB1}"/>
    <dgm:cxn modelId="{FAC7D258-6B7C-48A8-825A-9C5BE7F97DB5}" type="presOf" srcId="{39DE2FB5-EB59-4BF0-A337-3572A20E2BB1}" destId="{788C2972-C313-4CD7-B5B5-353E3D7FD072}" srcOrd="0" destOrd="0" presId="urn:microsoft.com/office/officeart/2005/8/layout/radial6"/>
    <dgm:cxn modelId="{1F053C17-B02A-4844-8A75-4878665B171E}" srcId="{0DDE3067-9270-4C4C-BE7B-7471C26DADC2}" destId="{CEEB96A1-D0FF-4512-8A2F-EB986D0975ED}" srcOrd="4" destOrd="0" parTransId="{21F56936-359C-4E8D-8EF0-8F282B17D770}" sibTransId="{64540EA9-F7A2-4F48-B5CF-9D00F44E0CB6}"/>
    <dgm:cxn modelId="{8817011C-E170-4DE1-8129-F4143A003D63}" type="presOf" srcId="{C73A3DE9-56FF-488C-9B63-7B6BF7D037DF}" destId="{1890A603-2A8D-4D30-BE32-BD1B37BD4A38}" srcOrd="0" destOrd="0" presId="urn:microsoft.com/office/officeart/2005/8/layout/radial6"/>
    <dgm:cxn modelId="{FC9BB840-EE39-4569-8F1E-1647017D1A12}" type="presOf" srcId="{BAEDE1F6-7490-40D8-B447-E265C0B3C54D}" destId="{BF540364-5979-4A86-A8D3-0C42A3A82C24}" srcOrd="0" destOrd="0" presId="urn:microsoft.com/office/officeart/2005/8/layout/radial6"/>
    <dgm:cxn modelId="{01D876DC-82A1-4C7B-A203-88CBE5888D6E}" type="presOf" srcId="{E3ABB47B-8EFA-46E0-B8CF-866BC9033B04}" destId="{EB35217E-B286-4C3D-B277-354FD0575ACF}" srcOrd="0" destOrd="0" presId="urn:microsoft.com/office/officeart/2005/8/layout/radial6"/>
    <dgm:cxn modelId="{AFC1FED9-5CA6-4514-8B09-8CA85062FBAB}" type="presOf" srcId="{D7C67C7E-E6D4-4026-8639-4F279A1C2F7D}" destId="{C77D41E2-6A94-439C-90B2-20E31975E765}" srcOrd="0" destOrd="0" presId="urn:microsoft.com/office/officeart/2005/8/layout/radial6"/>
    <dgm:cxn modelId="{6DA406B2-07BE-4398-A91E-4B69272EE717}" srcId="{0DDE3067-9270-4C4C-BE7B-7471C26DADC2}" destId="{24B74537-58A5-47ED-BBB9-E9207A04E20F}" srcOrd="1" destOrd="0" parTransId="{BCF5910C-6B0A-4935-8B76-2F24985DF685}" sibTransId="{BAEDE1F6-7490-40D8-B447-E265C0B3C54D}"/>
    <dgm:cxn modelId="{639FA200-B934-460C-846A-C6A21073E9A9}" type="presOf" srcId="{908F87CD-FC5A-4F36-B905-E543581C8253}" destId="{F1F91850-983E-484F-B17A-20D8DD4975D8}" srcOrd="0" destOrd="0" presId="urn:microsoft.com/office/officeart/2005/8/layout/radial6"/>
    <dgm:cxn modelId="{B2CBB976-6259-436F-910D-A33793D90EE5}" type="presOf" srcId="{2688D8E4-2318-4FC4-AD0F-102A47DB4B85}" destId="{52212699-653E-4FF6-BD0F-89E68AB97443}" srcOrd="0" destOrd="0" presId="urn:microsoft.com/office/officeart/2005/8/layout/radial6"/>
    <dgm:cxn modelId="{81E87CBD-43D1-46B0-8EBA-EDDD63C1069A}" type="presParOf" srcId="{EB35217E-B286-4C3D-B277-354FD0575ACF}" destId="{538C9CCF-1F36-408F-B0D1-EB15D7665F54}" srcOrd="0" destOrd="0" presId="urn:microsoft.com/office/officeart/2005/8/layout/radial6"/>
    <dgm:cxn modelId="{E515BFA8-AB94-4CB1-A888-6684D3E2896A}" type="presParOf" srcId="{EB35217E-B286-4C3D-B277-354FD0575ACF}" destId="{52212699-653E-4FF6-BD0F-89E68AB97443}" srcOrd="1" destOrd="0" presId="urn:microsoft.com/office/officeart/2005/8/layout/radial6"/>
    <dgm:cxn modelId="{78CF2798-26BE-4817-8DDC-5AD119728FF3}" type="presParOf" srcId="{EB35217E-B286-4C3D-B277-354FD0575ACF}" destId="{DDF3D101-CA8C-460B-B447-E6155F9EC361}" srcOrd="2" destOrd="0" presId="urn:microsoft.com/office/officeart/2005/8/layout/radial6"/>
    <dgm:cxn modelId="{E5FBB843-EE5E-418A-AC75-28C6A76E88B5}" type="presParOf" srcId="{EB35217E-B286-4C3D-B277-354FD0575ACF}" destId="{1890A603-2A8D-4D30-BE32-BD1B37BD4A38}" srcOrd="3" destOrd="0" presId="urn:microsoft.com/office/officeart/2005/8/layout/radial6"/>
    <dgm:cxn modelId="{ED5BC41A-41EB-49BB-BD63-02909A170967}" type="presParOf" srcId="{EB35217E-B286-4C3D-B277-354FD0575ACF}" destId="{59F07C38-D5F8-4981-AF89-D884EDDD1E58}" srcOrd="4" destOrd="0" presId="urn:microsoft.com/office/officeart/2005/8/layout/radial6"/>
    <dgm:cxn modelId="{3C696840-BBBD-47F4-A2D1-DF9C07A46059}" type="presParOf" srcId="{EB35217E-B286-4C3D-B277-354FD0575ACF}" destId="{B350E557-07A2-4BE6-9AB1-8E49F92DF8C3}" srcOrd="5" destOrd="0" presId="urn:microsoft.com/office/officeart/2005/8/layout/radial6"/>
    <dgm:cxn modelId="{24C8BD14-4985-4E25-904E-E1BD6CAD0B25}" type="presParOf" srcId="{EB35217E-B286-4C3D-B277-354FD0575ACF}" destId="{BF540364-5979-4A86-A8D3-0C42A3A82C24}" srcOrd="6" destOrd="0" presId="urn:microsoft.com/office/officeart/2005/8/layout/radial6"/>
    <dgm:cxn modelId="{C5AB725A-E8B3-4137-9306-364517C5AC10}" type="presParOf" srcId="{EB35217E-B286-4C3D-B277-354FD0575ACF}" destId="{7C0D6346-685E-4835-A4B1-AD8FD87EB8BA}" srcOrd="7" destOrd="0" presId="urn:microsoft.com/office/officeart/2005/8/layout/radial6"/>
    <dgm:cxn modelId="{0D5B5C4F-5AE6-4A96-A0FB-E2A0A6E998CB}" type="presParOf" srcId="{EB35217E-B286-4C3D-B277-354FD0575ACF}" destId="{F609C7C1-90C5-4553-9D78-E41ECDE73B32}" srcOrd="8" destOrd="0" presId="urn:microsoft.com/office/officeart/2005/8/layout/radial6"/>
    <dgm:cxn modelId="{232ADB18-9496-4F43-BE97-B2428CBE0415}" type="presParOf" srcId="{EB35217E-B286-4C3D-B277-354FD0575ACF}" destId="{788C2972-C313-4CD7-B5B5-353E3D7FD072}" srcOrd="9" destOrd="0" presId="urn:microsoft.com/office/officeart/2005/8/layout/radial6"/>
    <dgm:cxn modelId="{A1BB853B-2453-4C4A-8DAA-0C4445873873}" type="presParOf" srcId="{EB35217E-B286-4C3D-B277-354FD0575ACF}" destId="{F1F91850-983E-484F-B17A-20D8DD4975D8}" srcOrd="10" destOrd="0" presId="urn:microsoft.com/office/officeart/2005/8/layout/radial6"/>
    <dgm:cxn modelId="{E5462E92-73EC-4C29-AF5C-9C51B31C3A78}" type="presParOf" srcId="{EB35217E-B286-4C3D-B277-354FD0575ACF}" destId="{86B77B11-F7C6-4850-932D-4008513ABE71}" srcOrd="11" destOrd="0" presId="urn:microsoft.com/office/officeart/2005/8/layout/radial6"/>
    <dgm:cxn modelId="{322854A5-CA3E-4810-827A-5D3D8C99896A}" type="presParOf" srcId="{EB35217E-B286-4C3D-B277-354FD0575ACF}" destId="{C77D41E2-6A94-439C-90B2-20E31975E765}" srcOrd="12" destOrd="0" presId="urn:microsoft.com/office/officeart/2005/8/layout/radial6"/>
    <dgm:cxn modelId="{EC64E63B-12E0-4653-A9AC-901F03FA1996}" type="presParOf" srcId="{EB35217E-B286-4C3D-B277-354FD0575ACF}" destId="{A88D8B3F-A91D-4886-921F-9116F69595AD}" srcOrd="13" destOrd="0" presId="urn:microsoft.com/office/officeart/2005/8/layout/radial6"/>
    <dgm:cxn modelId="{A8D6A4E9-B6DA-4A4F-BC03-35BE0114A6D1}" type="presParOf" srcId="{EB35217E-B286-4C3D-B277-354FD0575ACF}" destId="{011CBF9D-AA90-4D74-9EA4-9531AC173462}" srcOrd="14" destOrd="0" presId="urn:microsoft.com/office/officeart/2005/8/layout/radial6"/>
    <dgm:cxn modelId="{3A4573A2-4AEA-4ED6-BD84-40115AA81D32}" type="presParOf" srcId="{EB35217E-B286-4C3D-B277-354FD0575ACF}" destId="{F6CFE180-D59C-4686-B281-A9DCAD2944D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4F7FCA-240B-4D41-A829-DC85687C7818}" type="doc">
      <dgm:prSet loTypeId="urn:microsoft.com/office/officeart/2005/8/layout/target2" loCatId="relationship" qsTypeId="urn:microsoft.com/office/officeart/2005/8/quickstyle/simple5" qsCatId="simple" csTypeId="urn:microsoft.com/office/officeart/2005/8/colors/accent0_3" csCatId="mainScheme" phldr="1"/>
      <dgm:spPr/>
      <dgm:t>
        <a:bodyPr/>
        <a:lstStyle/>
        <a:p>
          <a:endParaRPr lang="en-US"/>
        </a:p>
      </dgm:t>
    </dgm:pt>
    <dgm:pt modelId="{D799E051-1527-4F06-9F7C-52FEB91D180D}">
      <dgm:prSet phldrT="[Text]"/>
      <dgm:spPr>
        <a:solidFill>
          <a:schemeClr val="tx2">
            <a:lumMod val="25000"/>
          </a:schemeClr>
        </a:solidFill>
      </dgm:spPr>
      <dgm:t>
        <a:bodyPr/>
        <a:lstStyle/>
        <a:p>
          <a:r>
            <a:rPr lang="en-US" dirty="0" smtClean="0">
              <a:latin typeface="Gill Sans MT Condensed" pitchFamily="34" charset="0"/>
            </a:rPr>
            <a:t>Societal Context</a:t>
          </a:r>
          <a:endParaRPr lang="en-US" dirty="0">
            <a:latin typeface="Gill Sans MT Condensed" pitchFamily="34" charset="0"/>
          </a:endParaRPr>
        </a:p>
      </dgm:t>
    </dgm:pt>
    <dgm:pt modelId="{F20BCF97-EA87-4455-B1D9-28674E76E8A4}" type="parTrans" cxnId="{A3D0140C-B98C-420A-A006-61CDA47D0BDC}">
      <dgm:prSet/>
      <dgm:spPr/>
      <dgm:t>
        <a:bodyPr/>
        <a:lstStyle/>
        <a:p>
          <a:endParaRPr lang="en-US">
            <a:latin typeface="Gill Sans MT Condensed" pitchFamily="34" charset="0"/>
          </a:endParaRPr>
        </a:p>
      </dgm:t>
    </dgm:pt>
    <dgm:pt modelId="{22819785-4260-4019-AEF3-08D51FE2D08D}" type="sibTrans" cxnId="{A3D0140C-B98C-420A-A006-61CDA47D0BDC}">
      <dgm:prSet/>
      <dgm:spPr/>
      <dgm:t>
        <a:bodyPr/>
        <a:lstStyle/>
        <a:p>
          <a:endParaRPr lang="en-US">
            <a:latin typeface="Gill Sans MT Condensed" pitchFamily="34" charset="0"/>
          </a:endParaRPr>
        </a:p>
      </dgm:t>
    </dgm:pt>
    <dgm:pt modelId="{50D07379-B37F-4270-BA2D-05A551037174}">
      <dgm:prSet phldrT="[Text]" custT="1"/>
      <dgm:spPr/>
      <dgm:t>
        <a:bodyPr/>
        <a:lstStyle/>
        <a:p>
          <a:r>
            <a:rPr lang="en-US" sz="2400" dirty="0" smtClean="0">
              <a:latin typeface="Gill Sans MT Condensed" pitchFamily="34" charset="0"/>
            </a:rPr>
            <a:t>Beliefs/ values</a:t>
          </a:r>
          <a:endParaRPr lang="en-US" sz="2400" dirty="0">
            <a:latin typeface="Gill Sans MT Condensed" pitchFamily="34" charset="0"/>
          </a:endParaRPr>
        </a:p>
      </dgm:t>
    </dgm:pt>
    <dgm:pt modelId="{B861FFC0-9E8D-4294-82AD-A252EB3C84E3}" type="parTrans" cxnId="{A127326D-0B81-4EFF-94BF-B7D6A07A6F25}">
      <dgm:prSet/>
      <dgm:spPr/>
      <dgm:t>
        <a:bodyPr/>
        <a:lstStyle/>
        <a:p>
          <a:endParaRPr lang="en-US">
            <a:latin typeface="Gill Sans MT Condensed" pitchFamily="34" charset="0"/>
          </a:endParaRPr>
        </a:p>
      </dgm:t>
    </dgm:pt>
    <dgm:pt modelId="{FBC6A7A0-233D-4A0E-BDDA-059147449D15}" type="sibTrans" cxnId="{A127326D-0B81-4EFF-94BF-B7D6A07A6F25}">
      <dgm:prSet/>
      <dgm:spPr/>
      <dgm:t>
        <a:bodyPr/>
        <a:lstStyle/>
        <a:p>
          <a:endParaRPr lang="en-US">
            <a:latin typeface="Gill Sans MT Condensed" pitchFamily="34" charset="0"/>
          </a:endParaRPr>
        </a:p>
      </dgm:t>
    </dgm:pt>
    <dgm:pt modelId="{2C97C30C-E23D-4129-A0F3-B8BA9D9056B6}">
      <dgm:prSet phldrT="[Text]" custT="1"/>
      <dgm:spPr/>
      <dgm:t>
        <a:bodyPr/>
        <a:lstStyle/>
        <a:p>
          <a:r>
            <a:rPr lang="en-US" sz="2400" dirty="0" smtClean="0">
              <a:latin typeface="Gill Sans MT Condensed" pitchFamily="34" charset="0"/>
            </a:rPr>
            <a:t>Culture</a:t>
          </a:r>
          <a:endParaRPr lang="en-US" sz="2400" dirty="0">
            <a:latin typeface="Gill Sans MT Condensed" pitchFamily="34" charset="0"/>
          </a:endParaRPr>
        </a:p>
      </dgm:t>
    </dgm:pt>
    <dgm:pt modelId="{CB209C12-66FD-45F5-BC43-AF76FBC13CEB}" type="parTrans" cxnId="{0E819CE7-78DE-4030-95AA-FB4EDC56B705}">
      <dgm:prSet/>
      <dgm:spPr/>
      <dgm:t>
        <a:bodyPr/>
        <a:lstStyle/>
        <a:p>
          <a:endParaRPr lang="en-US">
            <a:latin typeface="Gill Sans MT Condensed" pitchFamily="34" charset="0"/>
          </a:endParaRPr>
        </a:p>
      </dgm:t>
    </dgm:pt>
    <dgm:pt modelId="{3AF161C8-CACF-4688-97C0-FC9FDCC77C12}" type="sibTrans" cxnId="{0E819CE7-78DE-4030-95AA-FB4EDC56B705}">
      <dgm:prSet/>
      <dgm:spPr/>
      <dgm:t>
        <a:bodyPr/>
        <a:lstStyle/>
        <a:p>
          <a:endParaRPr lang="en-US">
            <a:latin typeface="Gill Sans MT Condensed" pitchFamily="34" charset="0"/>
          </a:endParaRPr>
        </a:p>
      </dgm:t>
    </dgm:pt>
    <dgm:pt modelId="{4B4CAABC-068E-45FB-A5F9-72C1609AFFC1}">
      <dgm:prSet phldrT="[Text]"/>
      <dgm:spPr>
        <a:solidFill>
          <a:schemeClr val="accent4">
            <a:lumMod val="50000"/>
          </a:schemeClr>
        </a:solidFill>
      </dgm:spPr>
      <dgm:t>
        <a:bodyPr/>
        <a:lstStyle/>
        <a:p>
          <a:r>
            <a:rPr lang="en-US" dirty="0" smtClean="0">
              <a:latin typeface="Gill Sans MT Condensed" pitchFamily="34" charset="0"/>
            </a:rPr>
            <a:t>Gender Context</a:t>
          </a:r>
          <a:endParaRPr lang="en-US" dirty="0">
            <a:latin typeface="Gill Sans MT Condensed" pitchFamily="34" charset="0"/>
          </a:endParaRPr>
        </a:p>
      </dgm:t>
    </dgm:pt>
    <dgm:pt modelId="{4C478366-EA37-4CE3-9593-DAB877FBF9BA}" type="parTrans" cxnId="{CEA2C659-6EEE-4E1A-A696-A5886B6CBA56}">
      <dgm:prSet/>
      <dgm:spPr/>
      <dgm:t>
        <a:bodyPr/>
        <a:lstStyle/>
        <a:p>
          <a:endParaRPr lang="en-US">
            <a:latin typeface="Gill Sans MT Condensed" pitchFamily="34" charset="0"/>
          </a:endParaRPr>
        </a:p>
      </dgm:t>
    </dgm:pt>
    <dgm:pt modelId="{86310964-8280-44CA-BC56-EA6132A76B24}" type="sibTrans" cxnId="{CEA2C659-6EEE-4E1A-A696-A5886B6CBA56}">
      <dgm:prSet/>
      <dgm:spPr/>
      <dgm:t>
        <a:bodyPr/>
        <a:lstStyle/>
        <a:p>
          <a:endParaRPr lang="en-US">
            <a:latin typeface="Gill Sans MT Condensed" pitchFamily="34" charset="0"/>
          </a:endParaRPr>
        </a:p>
      </dgm:t>
    </dgm:pt>
    <dgm:pt modelId="{717D07B1-A2E6-43F7-98F7-CF6C09D158C4}">
      <dgm:prSet phldrT="[Text]" custT="1"/>
      <dgm:spPr/>
      <dgm:t>
        <a:bodyPr/>
        <a:lstStyle/>
        <a:p>
          <a:r>
            <a:rPr lang="en-US" sz="2400" dirty="0" smtClean="0">
              <a:latin typeface="Gill Sans MT Condensed" pitchFamily="34" charset="0"/>
            </a:rPr>
            <a:t>Male</a:t>
          </a:r>
          <a:endParaRPr lang="en-US" sz="2400" dirty="0">
            <a:latin typeface="Gill Sans MT Condensed" pitchFamily="34" charset="0"/>
          </a:endParaRPr>
        </a:p>
      </dgm:t>
    </dgm:pt>
    <dgm:pt modelId="{6410C169-959D-4E24-9C71-1F2A49217897}" type="parTrans" cxnId="{F8CBCFF4-8F69-4EA6-BA19-78165470579B}">
      <dgm:prSet/>
      <dgm:spPr/>
      <dgm:t>
        <a:bodyPr/>
        <a:lstStyle/>
        <a:p>
          <a:endParaRPr lang="en-US">
            <a:latin typeface="Gill Sans MT Condensed" pitchFamily="34" charset="0"/>
          </a:endParaRPr>
        </a:p>
      </dgm:t>
    </dgm:pt>
    <dgm:pt modelId="{68E2513D-F7E8-4D49-8A61-F6DF419F18AF}" type="sibTrans" cxnId="{F8CBCFF4-8F69-4EA6-BA19-78165470579B}">
      <dgm:prSet/>
      <dgm:spPr/>
      <dgm:t>
        <a:bodyPr/>
        <a:lstStyle/>
        <a:p>
          <a:endParaRPr lang="en-US">
            <a:latin typeface="Gill Sans MT Condensed" pitchFamily="34" charset="0"/>
          </a:endParaRPr>
        </a:p>
      </dgm:t>
    </dgm:pt>
    <dgm:pt modelId="{89E22C94-7979-4907-9EA1-DB28F5B6642B}">
      <dgm:prSet phldrT="[Text]" custT="1"/>
      <dgm:spPr/>
      <dgm:t>
        <a:bodyPr/>
        <a:lstStyle/>
        <a:p>
          <a:r>
            <a:rPr lang="en-US" sz="2400" dirty="0" smtClean="0">
              <a:latin typeface="Gill Sans MT Condensed" pitchFamily="34" charset="0"/>
            </a:rPr>
            <a:t>Female</a:t>
          </a:r>
          <a:endParaRPr lang="en-US" sz="2400" dirty="0">
            <a:latin typeface="Gill Sans MT Condensed" pitchFamily="34" charset="0"/>
          </a:endParaRPr>
        </a:p>
      </dgm:t>
    </dgm:pt>
    <dgm:pt modelId="{F9256285-8C5F-4954-AD52-09C0702946E7}" type="parTrans" cxnId="{5A59AC4F-9C45-45E8-8D98-BCE7D4802D80}">
      <dgm:prSet/>
      <dgm:spPr/>
      <dgm:t>
        <a:bodyPr/>
        <a:lstStyle/>
        <a:p>
          <a:endParaRPr lang="en-US">
            <a:latin typeface="Gill Sans MT Condensed" pitchFamily="34" charset="0"/>
          </a:endParaRPr>
        </a:p>
      </dgm:t>
    </dgm:pt>
    <dgm:pt modelId="{4922CA25-3D40-4B2E-9E7F-064565F5D3E8}" type="sibTrans" cxnId="{5A59AC4F-9C45-45E8-8D98-BCE7D4802D80}">
      <dgm:prSet/>
      <dgm:spPr/>
      <dgm:t>
        <a:bodyPr/>
        <a:lstStyle/>
        <a:p>
          <a:endParaRPr lang="en-US">
            <a:latin typeface="Gill Sans MT Condensed" pitchFamily="34" charset="0"/>
          </a:endParaRPr>
        </a:p>
      </dgm:t>
    </dgm:pt>
    <dgm:pt modelId="{1C9DE244-F67C-4508-ADBE-2DEAC086CCC5}">
      <dgm:prSet phldrT="[Text]"/>
      <dgm:spPr>
        <a:solidFill>
          <a:srgbClr val="C00000"/>
        </a:solidFill>
      </dgm:spPr>
      <dgm:t>
        <a:bodyPr/>
        <a:lstStyle/>
        <a:p>
          <a:r>
            <a:rPr lang="en-US" dirty="0" smtClean="0">
              <a:latin typeface="Gill Sans MT Condensed" pitchFamily="34" charset="0"/>
            </a:rPr>
            <a:t>Traumatic Event-specifics</a:t>
          </a:r>
          <a:endParaRPr lang="en-US" dirty="0">
            <a:latin typeface="Gill Sans MT Condensed" pitchFamily="34" charset="0"/>
          </a:endParaRPr>
        </a:p>
      </dgm:t>
    </dgm:pt>
    <dgm:pt modelId="{E26C04ED-6981-4F8A-B771-63C886FB9470}" type="parTrans" cxnId="{E55ADA1B-C0DF-4D25-A7EB-5FDD853F6674}">
      <dgm:prSet/>
      <dgm:spPr/>
      <dgm:t>
        <a:bodyPr/>
        <a:lstStyle/>
        <a:p>
          <a:endParaRPr lang="en-US">
            <a:latin typeface="Gill Sans MT Condensed" pitchFamily="34" charset="0"/>
          </a:endParaRPr>
        </a:p>
      </dgm:t>
    </dgm:pt>
    <dgm:pt modelId="{D15B4EE2-07F9-4485-86FE-BC4ABF08A613}" type="sibTrans" cxnId="{E55ADA1B-C0DF-4D25-A7EB-5FDD853F6674}">
      <dgm:prSet/>
      <dgm:spPr/>
      <dgm:t>
        <a:bodyPr/>
        <a:lstStyle/>
        <a:p>
          <a:endParaRPr lang="en-US">
            <a:latin typeface="Gill Sans MT Condensed" pitchFamily="34" charset="0"/>
          </a:endParaRPr>
        </a:p>
      </dgm:t>
    </dgm:pt>
    <dgm:pt modelId="{5452C6D5-DA26-42BE-9534-E7750BD37A6C}">
      <dgm:prSet phldrT="[Text]" custT="1"/>
      <dgm:spPr/>
      <dgm:t>
        <a:bodyPr/>
        <a:lstStyle/>
        <a:p>
          <a:r>
            <a:rPr lang="en-US" sz="2000" dirty="0" smtClean="0">
              <a:latin typeface="Gill Sans MT Condensed" pitchFamily="34" charset="0"/>
            </a:rPr>
            <a:t>1x event/ multiple</a:t>
          </a:r>
          <a:endParaRPr lang="en-US" sz="2000" dirty="0">
            <a:latin typeface="Gill Sans MT Condensed" pitchFamily="34" charset="0"/>
          </a:endParaRPr>
        </a:p>
      </dgm:t>
    </dgm:pt>
    <dgm:pt modelId="{07CF7145-7183-4DC5-80AE-FD7F9117B026}" type="parTrans" cxnId="{87DD627B-B979-44A2-95BE-D60A4CC78E7D}">
      <dgm:prSet/>
      <dgm:spPr/>
      <dgm:t>
        <a:bodyPr/>
        <a:lstStyle/>
        <a:p>
          <a:endParaRPr lang="en-US">
            <a:latin typeface="Gill Sans MT Condensed" pitchFamily="34" charset="0"/>
          </a:endParaRPr>
        </a:p>
      </dgm:t>
    </dgm:pt>
    <dgm:pt modelId="{10E611C7-B46E-4A53-B9B1-A2B49296B78A}" type="sibTrans" cxnId="{87DD627B-B979-44A2-95BE-D60A4CC78E7D}">
      <dgm:prSet/>
      <dgm:spPr/>
      <dgm:t>
        <a:bodyPr/>
        <a:lstStyle/>
        <a:p>
          <a:endParaRPr lang="en-US">
            <a:latin typeface="Gill Sans MT Condensed" pitchFamily="34" charset="0"/>
          </a:endParaRPr>
        </a:p>
      </dgm:t>
    </dgm:pt>
    <dgm:pt modelId="{530E4E48-33F0-46AF-89C1-18CE096ADFDE}">
      <dgm:prSet phldrT="[Text]" custT="1"/>
      <dgm:spPr/>
      <dgm:t>
        <a:bodyPr/>
        <a:lstStyle/>
        <a:p>
          <a:r>
            <a:rPr lang="en-US" sz="2000" dirty="0" smtClean="0">
              <a:latin typeface="Gill Sans MT Condensed" pitchFamily="34" charset="0"/>
            </a:rPr>
            <a:t>Military role</a:t>
          </a:r>
          <a:endParaRPr lang="en-US" sz="2000" dirty="0">
            <a:latin typeface="Gill Sans MT Condensed" pitchFamily="34" charset="0"/>
          </a:endParaRPr>
        </a:p>
      </dgm:t>
    </dgm:pt>
    <dgm:pt modelId="{6ADE2998-2753-4093-8D91-E1D617B9F952}" type="parTrans" cxnId="{7D74AA80-6CC9-46DE-9ADB-D286DF7AD608}">
      <dgm:prSet/>
      <dgm:spPr/>
      <dgm:t>
        <a:bodyPr/>
        <a:lstStyle/>
        <a:p>
          <a:endParaRPr lang="en-US">
            <a:latin typeface="Gill Sans MT Condensed" pitchFamily="34" charset="0"/>
          </a:endParaRPr>
        </a:p>
      </dgm:t>
    </dgm:pt>
    <dgm:pt modelId="{A71DE4A8-E555-4455-8AC2-6DFC2165ADAB}" type="sibTrans" cxnId="{7D74AA80-6CC9-46DE-9ADB-D286DF7AD608}">
      <dgm:prSet/>
      <dgm:spPr/>
      <dgm:t>
        <a:bodyPr/>
        <a:lstStyle/>
        <a:p>
          <a:endParaRPr lang="en-US">
            <a:latin typeface="Gill Sans MT Condensed" pitchFamily="34" charset="0"/>
          </a:endParaRPr>
        </a:p>
      </dgm:t>
    </dgm:pt>
    <dgm:pt modelId="{44CAB239-E52E-4DA4-AF68-B9DEBBEA77ED}">
      <dgm:prSet phldrT="[Text]" custT="1"/>
      <dgm:spPr/>
      <dgm:t>
        <a:bodyPr/>
        <a:lstStyle/>
        <a:p>
          <a:r>
            <a:rPr lang="en-US" sz="2400" dirty="0" smtClean="0">
              <a:latin typeface="Gill Sans MT Condensed" pitchFamily="34" charset="0"/>
            </a:rPr>
            <a:t>Year of assault</a:t>
          </a:r>
          <a:endParaRPr lang="en-US" sz="2400" dirty="0">
            <a:latin typeface="Gill Sans MT Condensed" pitchFamily="34" charset="0"/>
          </a:endParaRPr>
        </a:p>
      </dgm:t>
    </dgm:pt>
    <dgm:pt modelId="{7DAA1F4C-3FAE-49D9-8EFE-23750DCE60CF}" type="sibTrans" cxnId="{D7B183E5-C7A5-4311-B81C-BFAEC402F1DF}">
      <dgm:prSet/>
      <dgm:spPr/>
    </dgm:pt>
    <dgm:pt modelId="{BB8BD32D-6927-408D-A4FE-5D7F498022E2}" type="parTrans" cxnId="{D7B183E5-C7A5-4311-B81C-BFAEC402F1DF}">
      <dgm:prSet/>
      <dgm:spPr/>
    </dgm:pt>
    <dgm:pt modelId="{020F4B8F-55B7-4456-96BB-5CBD75FA883A}">
      <dgm:prSet phldrT="[Text]"/>
      <dgm:spPr/>
      <dgm:t>
        <a:bodyPr/>
        <a:lstStyle/>
        <a:p>
          <a:r>
            <a:rPr lang="en-US" dirty="0" smtClean="0">
              <a:latin typeface="Gill Sans MT Condensed" pitchFamily="34" charset="0"/>
            </a:rPr>
            <a:t>Sexual Orientation</a:t>
          </a:r>
          <a:endParaRPr lang="en-US" dirty="0">
            <a:latin typeface="Gill Sans MT Condensed" pitchFamily="34" charset="0"/>
          </a:endParaRPr>
        </a:p>
      </dgm:t>
    </dgm:pt>
    <dgm:pt modelId="{A3A299A4-97C4-4FBC-A331-EE82BD8F8EF5}" type="parTrans" cxnId="{AEAAA0AD-EBF2-43D9-9BE1-DE9AC3307FC0}">
      <dgm:prSet/>
      <dgm:spPr/>
    </dgm:pt>
    <dgm:pt modelId="{F19F32B6-C060-448E-954A-7898613B6A53}" type="sibTrans" cxnId="{AEAAA0AD-EBF2-43D9-9BE1-DE9AC3307FC0}">
      <dgm:prSet/>
      <dgm:spPr/>
    </dgm:pt>
    <dgm:pt modelId="{6539EDBE-6458-4955-A619-84EF7EDAA635}">
      <dgm:prSet phldrT="[Text]" custT="1"/>
      <dgm:spPr/>
      <dgm:t>
        <a:bodyPr/>
        <a:lstStyle/>
        <a:p>
          <a:r>
            <a:rPr lang="en-US" sz="2000" dirty="0" smtClean="0">
              <a:latin typeface="Gill Sans MT Condensed" pitchFamily="34" charset="0"/>
            </a:rPr>
            <a:t>Specific situation</a:t>
          </a:r>
          <a:endParaRPr lang="en-US" sz="2000" dirty="0">
            <a:latin typeface="Gill Sans MT Condensed" pitchFamily="34" charset="0"/>
          </a:endParaRPr>
        </a:p>
      </dgm:t>
    </dgm:pt>
    <dgm:pt modelId="{8549411C-BDE7-45E5-9D32-655A8B42C10A}" type="parTrans" cxnId="{7394E2C8-9916-4F42-8F71-D9E854687AA6}">
      <dgm:prSet/>
      <dgm:spPr/>
    </dgm:pt>
    <dgm:pt modelId="{0940DE9C-B104-4E17-86D8-EB4F7347585D}" type="sibTrans" cxnId="{7394E2C8-9916-4F42-8F71-D9E854687AA6}">
      <dgm:prSet/>
      <dgm:spPr/>
    </dgm:pt>
    <dgm:pt modelId="{11CB7442-30C6-443B-B5B7-1455E1DA0615}" type="pres">
      <dgm:prSet presAssocID="{3E4F7FCA-240B-4D41-A829-DC85687C7818}" presName="Name0" presStyleCnt="0">
        <dgm:presLayoutVars>
          <dgm:chMax val="3"/>
          <dgm:chPref val="1"/>
          <dgm:dir/>
          <dgm:animLvl val="lvl"/>
          <dgm:resizeHandles/>
        </dgm:presLayoutVars>
      </dgm:prSet>
      <dgm:spPr/>
      <dgm:t>
        <a:bodyPr/>
        <a:lstStyle/>
        <a:p>
          <a:endParaRPr lang="en-US"/>
        </a:p>
      </dgm:t>
    </dgm:pt>
    <dgm:pt modelId="{7ED31C7A-69E9-4BFD-A3D3-358DE57CEF54}" type="pres">
      <dgm:prSet presAssocID="{3E4F7FCA-240B-4D41-A829-DC85687C7818}" presName="outerBox" presStyleCnt="0"/>
      <dgm:spPr/>
    </dgm:pt>
    <dgm:pt modelId="{13168805-3A51-4DA1-9047-64BA8B1144FC}" type="pres">
      <dgm:prSet presAssocID="{3E4F7FCA-240B-4D41-A829-DC85687C7818}" presName="outerBoxParent" presStyleLbl="node1" presStyleIdx="0" presStyleCnt="3"/>
      <dgm:spPr/>
      <dgm:t>
        <a:bodyPr/>
        <a:lstStyle/>
        <a:p>
          <a:endParaRPr lang="en-US"/>
        </a:p>
      </dgm:t>
    </dgm:pt>
    <dgm:pt modelId="{613F85BE-E5B3-4171-9BAC-3038FDEA410B}" type="pres">
      <dgm:prSet presAssocID="{3E4F7FCA-240B-4D41-A829-DC85687C7818}" presName="outerBoxChildren" presStyleCnt="0"/>
      <dgm:spPr/>
    </dgm:pt>
    <dgm:pt modelId="{B5C52C19-35CC-4C3E-9903-2FB96A4ABCDA}" type="pres">
      <dgm:prSet presAssocID="{50D07379-B37F-4270-BA2D-05A551037174}" presName="oChild" presStyleLbl="fgAcc1" presStyleIdx="0" presStyleCnt="9">
        <dgm:presLayoutVars>
          <dgm:bulletEnabled val="1"/>
        </dgm:presLayoutVars>
      </dgm:prSet>
      <dgm:spPr/>
      <dgm:t>
        <a:bodyPr/>
        <a:lstStyle/>
        <a:p>
          <a:endParaRPr lang="en-US"/>
        </a:p>
      </dgm:t>
    </dgm:pt>
    <dgm:pt modelId="{703B5F94-AB88-4CB7-8053-61800E2FC47E}" type="pres">
      <dgm:prSet presAssocID="{FBC6A7A0-233D-4A0E-BDDA-059147449D15}" presName="outerSibTrans" presStyleCnt="0"/>
      <dgm:spPr/>
    </dgm:pt>
    <dgm:pt modelId="{34C2BE73-51BC-48AC-8707-DC13308CBA2F}" type="pres">
      <dgm:prSet presAssocID="{44CAB239-E52E-4DA4-AF68-B9DEBBEA77ED}" presName="oChild" presStyleLbl="fgAcc1" presStyleIdx="1" presStyleCnt="9">
        <dgm:presLayoutVars>
          <dgm:bulletEnabled val="1"/>
        </dgm:presLayoutVars>
      </dgm:prSet>
      <dgm:spPr/>
      <dgm:t>
        <a:bodyPr/>
        <a:lstStyle/>
        <a:p>
          <a:endParaRPr lang="en-US"/>
        </a:p>
      </dgm:t>
    </dgm:pt>
    <dgm:pt modelId="{E484B716-6F17-454E-BB63-467C0A03146B}" type="pres">
      <dgm:prSet presAssocID="{7DAA1F4C-3FAE-49D9-8EFE-23750DCE60CF}" presName="outerSibTrans" presStyleCnt="0"/>
      <dgm:spPr/>
    </dgm:pt>
    <dgm:pt modelId="{AA07E188-BDF9-480A-9DC5-AE43B3B23DDC}" type="pres">
      <dgm:prSet presAssocID="{2C97C30C-E23D-4129-A0F3-B8BA9D9056B6}" presName="oChild" presStyleLbl="fgAcc1" presStyleIdx="2" presStyleCnt="9">
        <dgm:presLayoutVars>
          <dgm:bulletEnabled val="1"/>
        </dgm:presLayoutVars>
      </dgm:prSet>
      <dgm:spPr/>
      <dgm:t>
        <a:bodyPr/>
        <a:lstStyle/>
        <a:p>
          <a:endParaRPr lang="en-US"/>
        </a:p>
      </dgm:t>
    </dgm:pt>
    <dgm:pt modelId="{6FC9CE62-B879-4AD4-AF15-9F238ED6BA53}" type="pres">
      <dgm:prSet presAssocID="{3E4F7FCA-240B-4D41-A829-DC85687C7818}" presName="middleBox" presStyleCnt="0"/>
      <dgm:spPr/>
    </dgm:pt>
    <dgm:pt modelId="{3411A6F6-3DFF-487C-8C14-F28229CF2AD2}" type="pres">
      <dgm:prSet presAssocID="{3E4F7FCA-240B-4D41-A829-DC85687C7818}" presName="middleBoxParent" presStyleLbl="node1" presStyleIdx="1" presStyleCnt="3"/>
      <dgm:spPr/>
      <dgm:t>
        <a:bodyPr/>
        <a:lstStyle/>
        <a:p>
          <a:endParaRPr lang="en-US"/>
        </a:p>
      </dgm:t>
    </dgm:pt>
    <dgm:pt modelId="{46515FB1-F494-4698-AD22-43CC961F6C4B}" type="pres">
      <dgm:prSet presAssocID="{3E4F7FCA-240B-4D41-A829-DC85687C7818}" presName="middleBoxChildren" presStyleCnt="0"/>
      <dgm:spPr/>
    </dgm:pt>
    <dgm:pt modelId="{2332A56A-6BE6-47E7-9984-29CDBFC57A37}" type="pres">
      <dgm:prSet presAssocID="{717D07B1-A2E6-43F7-98F7-CF6C09D158C4}" presName="mChild" presStyleLbl="fgAcc1" presStyleIdx="3" presStyleCnt="9">
        <dgm:presLayoutVars>
          <dgm:bulletEnabled val="1"/>
        </dgm:presLayoutVars>
      </dgm:prSet>
      <dgm:spPr/>
      <dgm:t>
        <a:bodyPr/>
        <a:lstStyle/>
        <a:p>
          <a:endParaRPr lang="en-US"/>
        </a:p>
      </dgm:t>
    </dgm:pt>
    <dgm:pt modelId="{3CF2FBAC-8C39-4777-8823-C6AFD86C1979}" type="pres">
      <dgm:prSet presAssocID="{68E2513D-F7E8-4D49-8A61-F6DF419F18AF}" presName="middleSibTrans" presStyleCnt="0"/>
      <dgm:spPr/>
    </dgm:pt>
    <dgm:pt modelId="{FA7976C7-41DE-4125-879C-24CA2F9268AB}" type="pres">
      <dgm:prSet presAssocID="{89E22C94-7979-4907-9EA1-DB28F5B6642B}" presName="mChild" presStyleLbl="fgAcc1" presStyleIdx="4" presStyleCnt="9">
        <dgm:presLayoutVars>
          <dgm:bulletEnabled val="1"/>
        </dgm:presLayoutVars>
      </dgm:prSet>
      <dgm:spPr/>
      <dgm:t>
        <a:bodyPr/>
        <a:lstStyle/>
        <a:p>
          <a:endParaRPr lang="en-US"/>
        </a:p>
      </dgm:t>
    </dgm:pt>
    <dgm:pt modelId="{A695E0F6-5461-4EF1-82CA-47BEAABF833D}" type="pres">
      <dgm:prSet presAssocID="{4922CA25-3D40-4B2E-9E7F-064565F5D3E8}" presName="middleSibTrans" presStyleCnt="0"/>
      <dgm:spPr/>
    </dgm:pt>
    <dgm:pt modelId="{1D3F3ED2-E3D9-449F-A236-A930FF28EA57}" type="pres">
      <dgm:prSet presAssocID="{020F4B8F-55B7-4456-96BB-5CBD75FA883A}" presName="mChild" presStyleLbl="fgAcc1" presStyleIdx="5" presStyleCnt="9">
        <dgm:presLayoutVars>
          <dgm:bulletEnabled val="1"/>
        </dgm:presLayoutVars>
      </dgm:prSet>
      <dgm:spPr/>
      <dgm:t>
        <a:bodyPr/>
        <a:lstStyle/>
        <a:p>
          <a:endParaRPr lang="en-US"/>
        </a:p>
      </dgm:t>
    </dgm:pt>
    <dgm:pt modelId="{57882B5F-4794-4A63-90A3-93481E7F997B}" type="pres">
      <dgm:prSet presAssocID="{3E4F7FCA-240B-4D41-A829-DC85687C7818}" presName="centerBox" presStyleCnt="0"/>
      <dgm:spPr/>
    </dgm:pt>
    <dgm:pt modelId="{D8E990B9-16F8-496A-B584-0B0A55CA5ED2}" type="pres">
      <dgm:prSet presAssocID="{3E4F7FCA-240B-4D41-A829-DC85687C7818}" presName="centerBoxParent" presStyleLbl="node1" presStyleIdx="2" presStyleCnt="3"/>
      <dgm:spPr/>
      <dgm:t>
        <a:bodyPr/>
        <a:lstStyle/>
        <a:p>
          <a:endParaRPr lang="en-US"/>
        </a:p>
      </dgm:t>
    </dgm:pt>
    <dgm:pt modelId="{D1A58382-93C6-4197-B06E-16F622AC451E}" type="pres">
      <dgm:prSet presAssocID="{3E4F7FCA-240B-4D41-A829-DC85687C7818}" presName="centerBoxChildren" presStyleCnt="0"/>
      <dgm:spPr/>
    </dgm:pt>
    <dgm:pt modelId="{B2999285-3354-48CA-8104-4E2A3D9F8250}" type="pres">
      <dgm:prSet presAssocID="{5452C6D5-DA26-42BE-9534-E7750BD37A6C}" presName="cChild" presStyleLbl="fgAcc1" presStyleIdx="6" presStyleCnt="9">
        <dgm:presLayoutVars>
          <dgm:bulletEnabled val="1"/>
        </dgm:presLayoutVars>
      </dgm:prSet>
      <dgm:spPr/>
      <dgm:t>
        <a:bodyPr/>
        <a:lstStyle/>
        <a:p>
          <a:endParaRPr lang="en-US"/>
        </a:p>
      </dgm:t>
    </dgm:pt>
    <dgm:pt modelId="{5B3660F2-862B-4C4D-BB5E-5DAF12E9BE54}" type="pres">
      <dgm:prSet presAssocID="{10E611C7-B46E-4A53-B9B1-A2B49296B78A}" presName="centerSibTrans" presStyleCnt="0"/>
      <dgm:spPr/>
    </dgm:pt>
    <dgm:pt modelId="{0AC5D260-0664-47A4-921C-F3F8549527E3}" type="pres">
      <dgm:prSet presAssocID="{530E4E48-33F0-46AF-89C1-18CE096ADFDE}" presName="cChild" presStyleLbl="fgAcc1" presStyleIdx="7" presStyleCnt="9">
        <dgm:presLayoutVars>
          <dgm:bulletEnabled val="1"/>
        </dgm:presLayoutVars>
      </dgm:prSet>
      <dgm:spPr/>
      <dgm:t>
        <a:bodyPr/>
        <a:lstStyle/>
        <a:p>
          <a:endParaRPr lang="en-US"/>
        </a:p>
      </dgm:t>
    </dgm:pt>
    <dgm:pt modelId="{EA71750F-BF8B-42F8-A1EF-2913D3337370}" type="pres">
      <dgm:prSet presAssocID="{A71DE4A8-E555-4455-8AC2-6DFC2165ADAB}" presName="centerSibTrans" presStyleCnt="0"/>
      <dgm:spPr/>
    </dgm:pt>
    <dgm:pt modelId="{7254E63E-6081-4D00-A5EE-C7F204C02BD8}" type="pres">
      <dgm:prSet presAssocID="{6539EDBE-6458-4955-A619-84EF7EDAA635}" presName="cChild" presStyleLbl="fgAcc1" presStyleIdx="8" presStyleCnt="9">
        <dgm:presLayoutVars>
          <dgm:bulletEnabled val="1"/>
        </dgm:presLayoutVars>
      </dgm:prSet>
      <dgm:spPr/>
      <dgm:t>
        <a:bodyPr/>
        <a:lstStyle/>
        <a:p>
          <a:endParaRPr lang="en-US"/>
        </a:p>
      </dgm:t>
    </dgm:pt>
  </dgm:ptLst>
  <dgm:cxnLst>
    <dgm:cxn modelId="{E0F4270D-6865-4273-8511-AF5AD59B7E9D}" type="presOf" srcId="{50D07379-B37F-4270-BA2D-05A551037174}" destId="{B5C52C19-35CC-4C3E-9903-2FB96A4ABCDA}" srcOrd="0" destOrd="0" presId="urn:microsoft.com/office/officeart/2005/8/layout/target2"/>
    <dgm:cxn modelId="{291BBD4B-9759-4EE8-B2BC-AE0F228D1FB9}" type="presOf" srcId="{D799E051-1527-4F06-9F7C-52FEB91D180D}" destId="{13168805-3A51-4DA1-9047-64BA8B1144FC}" srcOrd="0" destOrd="0" presId="urn:microsoft.com/office/officeart/2005/8/layout/target2"/>
    <dgm:cxn modelId="{A3D0140C-B98C-420A-A006-61CDA47D0BDC}" srcId="{3E4F7FCA-240B-4D41-A829-DC85687C7818}" destId="{D799E051-1527-4F06-9F7C-52FEB91D180D}" srcOrd="0" destOrd="0" parTransId="{F20BCF97-EA87-4455-B1D9-28674E76E8A4}" sibTransId="{22819785-4260-4019-AEF3-08D51FE2D08D}"/>
    <dgm:cxn modelId="{E55ADA1B-C0DF-4D25-A7EB-5FDD853F6674}" srcId="{3E4F7FCA-240B-4D41-A829-DC85687C7818}" destId="{1C9DE244-F67C-4508-ADBE-2DEAC086CCC5}" srcOrd="2" destOrd="0" parTransId="{E26C04ED-6981-4F8A-B771-63C886FB9470}" sibTransId="{D15B4EE2-07F9-4485-86FE-BC4ABF08A613}"/>
    <dgm:cxn modelId="{F334FBB7-71B9-4754-8810-B7E90EDD42F3}" type="presOf" srcId="{020F4B8F-55B7-4456-96BB-5CBD75FA883A}" destId="{1D3F3ED2-E3D9-449F-A236-A930FF28EA57}" srcOrd="0" destOrd="0" presId="urn:microsoft.com/office/officeart/2005/8/layout/target2"/>
    <dgm:cxn modelId="{CEA2C659-6EEE-4E1A-A696-A5886B6CBA56}" srcId="{3E4F7FCA-240B-4D41-A829-DC85687C7818}" destId="{4B4CAABC-068E-45FB-A5F9-72C1609AFFC1}" srcOrd="1" destOrd="0" parTransId="{4C478366-EA37-4CE3-9593-DAB877FBF9BA}" sibTransId="{86310964-8280-44CA-BC56-EA6132A76B24}"/>
    <dgm:cxn modelId="{BF6895BC-01C9-4408-9CD4-2C04BA8CE492}" type="presOf" srcId="{4B4CAABC-068E-45FB-A5F9-72C1609AFFC1}" destId="{3411A6F6-3DFF-487C-8C14-F28229CF2AD2}" srcOrd="0" destOrd="0" presId="urn:microsoft.com/office/officeart/2005/8/layout/target2"/>
    <dgm:cxn modelId="{6CEA4257-5A1C-4F19-A20D-A0CC6AF02EC6}" type="presOf" srcId="{3E4F7FCA-240B-4D41-A829-DC85687C7818}" destId="{11CB7442-30C6-443B-B5B7-1455E1DA0615}" srcOrd="0" destOrd="0" presId="urn:microsoft.com/office/officeart/2005/8/layout/target2"/>
    <dgm:cxn modelId="{7A08822D-2EE4-47C9-8F84-46AD6E7AB825}" type="presOf" srcId="{2C97C30C-E23D-4129-A0F3-B8BA9D9056B6}" destId="{AA07E188-BDF9-480A-9DC5-AE43B3B23DDC}" srcOrd="0" destOrd="0" presId="urn:microsoft.com/office/officeart/2005/8/layout/target2"/>
    <dgm:cxn modelId="{6C17770A-DED0-4AA3-9895-4DA18FC19CD6}" type="presOf" srcId="{89E22C94-7979-4907-9EA1-DB28F5B6642B}" destId="{FA7976C7-41DE-4125-879C-24CA2F9268AB}" srcOrd="0" destOrd="0" presId="urn:microsoft.com/office/officeart/2005/8/layout/target2"/>
    <dgm:cxn modelId="{5DAFFCFB-4D1F-4C21-877F-454EA9B15E3D}" type="presOf" srcId="{6539EDBE-6458-4955-A619-84EF7EDAA635}" destId="{7254E63E-6081-4D00-A5EE-C7F204C02BD8}" srcOrd="0" destOrd="0" presId="urn:microsoft.com/office/officeart/2005/8/layout/target2"/>
    <dgm:cxn modelId="{5A59AC4F-9C45-45E8-8D98-BCE7D4802D80}" srcId="{4B4CAABC-068E-45FB-A5F9-72C1609AFFC1}" destId="{89E22C94-7979-4907-9EA1-DB28F5B6642B}" srcOrd="1" destOrd="0" parTransId="{F9256285-8C5F-4954-AD52-09C0702946E7}" sibTransId="{4922CA25-3D40-4B2E-9E7F-064565F5D3E8}"/>
    <dgm:cxn modelId="{0E819CE7-78DE-4030-95AA-FB4EDC56B705}" srcId="{D799E051-1527-4F06-9F7C-52FEB91D180D}" destId="{2C97C30C-E23D-4129-A0F3-B8BA9D9056B6}" srcOrd="2" destOrd="0" parTransId="{CB209C12-66FD-45F5-BC43-AF76FBC13CEB}" sibTransId="{3AF161C8-CACF-4688-97C0-FC9FDCC77C12}"/>
    <dgm:cxn modelId="{AEAAA0AD-EBF2-43D9-9BE1-DE9AC3307FC0}" srcId="{4B4CAABC-068E-45FB-A5F9-72C1609AFFC1}" destId="{020F4B8F-55B7-4456-96BB-5CBD75FA883A}" srcOrd="2" destOrd="0" parTransId="{A3A299A4-97C4-4FBC-A331-EE82BD8F8EF5}" sibTransId="{F19F32B6-C060-448E-954A-7898613B6A53}"/>
    <dgm:cxn modelId="{59EC0F87-FF66-44FD-BA7D-EFCBAE9ECC35}" type="presOf" srcId="{5452C6D5-DA26-42BE-9534-E7750BD37A6C}" destId="{B2999285-3354-48CA-8104-4E2A3D9F8250}" srcOrd="0" destOrd="0" presId="urn:microsoft.com/office/officeart/2005/8/layout/target2"/>
    <dgm:cxn modelId="{4DE83E1D-321B-4704-B59B-EC6F702EEA9A}" type="presOf" srcId="{717D07B1-A2E6-43F7-98F7-CF6C09D158C4}" destId="{2332A56A-6BE6-47E7-9984-29CDBFC57A37}" srcOrd="0" destOrd="0" presId="urn:microsoft.com/office/officeart/2005/8/layout/target2"/>
    <dgm:cxn modelId="{D7B183E5-C7A5-4311-B81C-BFAEC402F1DF}" srcId="{D799E051-1527-4F06-9F7C-52FEB91D180D}" destId="{44CAB239-E52E-4DA4-AF68-B9DEBBEA77ED}" srcOrd="1" destOrd="0" parTransId="{BB8BD32D-6927-408D-A4FE-5D7F498022E2}" sibTransId="{7DAA1F4C-3FAE-49D9-8EFE-23750DCE60CF}"/>
    <dgm:cxn modelId="{87DD627B-B979-44A2-95BE-D60A4CC78E7D}" srcId="{1C9DE244-F67C-4508-ADBE-2DEAC086CCC5}" destId="{5452C6D5-DA26-42BE-9534-E7750BD37A6C}" srcOrd="0" destOrd="0" parTransId="{07CF7145-7183-4DC5-80AE-FD7F9117B026}" sibTransId="{10E611C7-B46E-4A53-B9B1-A2B49296B78A}"/>
    <dgm:cxn modelId="{7D74AA80-6CC9-46DE-9ADB-D286DF7AD608}" srcId="{1C9DE244-F67C-4508-ADBE-2DEAC086CCC5}" destId="{530E4E48-33F0-46AF-89C1-18CE096ADFDE}" srcOrd="1" destOrd="0" parTransId="{6ADE2998-2753-4093-8D91-E1D617B9F952}" sibTransId="{A71DE4A8-E555-4455-8AC2-6DFC2165ADAB}"/>
    <dgm:cxn modelId="{7394E2C8-9916-4F42-8F71-D9E854687AA6}" srcId="{1C9DE244-F67C-4508-ADBE-2DEAC086CCC5}" destId="{6539EDBE-6458-4955-A619-84EF7EDAA635}" srcOrd="2" destOrd="0" parTransId="{8549411C-BDE7-45E5-9D32-655A8B42C10A}" sibTransId="{0940DE9C-B104-4E17-86D8-EB4F7347585D}"/>
    <dgm:cxn modelId="{410C3F50-0647-4755-BF4F-57BD1938C243}" type="presOf" srcId="{1C9DE244-F67C-4508-ADBE-2DEAC086CCC5}" destId="{D8E990B9-16F8-496A-B584-0B0A55CA5ED2}" srcOrd="0" destOrd="0" presId="urn:microsoft.com/office/officeart/2005/8/layout/target2"/>
    <dgm:cxn modelId="{C11E124B-6EB2-4758-9A09-65E08E0B9623}" type="presOf" srcId="{530E4E48-33F0-46AF-89C1-18CE096ADFDE}" destId="{0AC5D260-0664-47A4-921C-F3F8549527E3}" srcOrd="0" destOrd="0" presId="urn:microsoft.com/office/officeart/2005/8/layout/target2"/>
    <dgm:cxn modelId="{2702CA73-3943-435C-A1CC-762E453D3020}" type="presOf" srcId="{44CAB239-E52E-4DA4-AF68-B9DEBBEA77ED}" destId="{34C2BE73-51BC-48AC-8707-DC13308CBA2F}" srcOrd="0" destOrd="0" presId="urn:microsoft.com/office/officeart/2005/8/layout/target2"/>
    <dgm:cxn modelId="{F8CBCFF4-8F69-4EA6-BA19-78165470579B}" srcId="{4B4CAABC-068E-45FB-A5F9-72C1609AFFC1}" destId="{717D07B1-A2E6-43F7-98F7-CF6C09D158C4}" srcOrd="0" destOrd="0" parTransId="{6410C169-959D-4E24-9C71-1F2A49217897}" sibTransId="{68E2513D-F7E8-4D49-8A61-F6DF419F18AF}"/>
    <dgm:cxn modelId="{A127326D-0B81-4EFF-94BF-B7D6A07A6F25}" srcId="{D799E051-1527-4F06-9F7C-52FEB91D180D}" destId="{50D07379-B37F-4270-BA2D-05A551037174}" srcOrd="0" destOrd="0" parTransId="{B861FFC0-9E8D-4294-82AD-A252EB3C84E3}" sibTransId="{FBC6A7A0-233D-4A0E-BDDA-059147449D15}"/>
    <dgm:cxn modelId="{517A00C2-4049-4AD2-8003-257AFA039239}" type="presParOf" srcId="{11CB7442-30C6-443B-B5B7-1455E1DA0615}" destId="{7ED31C7A-69E9-4BFD-A3D3-358DE57CEF54}" srcOrd="0" destOrd="0" presId="urn:microsoft.com/office/officeart/2005/8/layout/target2"/>
    <dgm:cxn modelId="{38C06ACB-D22A-49B9-8CF8-71DC77B0D6A7}" type="presParOf" srcId="{7ED31C7A-69E9-4BFD-A3D3-358DE57CEF54}" destId="{13168805-3A51-4DA1-9047-64BA8B1144FC}" srcOrd="0" destOrd="0" presId="urn:microsoft.com/office/officeart/2005/8/layout/target2"/>
    <dgm:cxn modelId="{FC73F9C6-35CB-4572-B97D-4345724C02B9}" type="presParOf" srcId="{7ED31C7A-69E9-4BFD-A3D3-358DE57CEF54}" destId="{613F85BE-E5B3-4171-9BAC-3038FDEA410B}" srcOrd="1" destOrd="0" presId="urn:microsoft.com/office/officeart/2005/8/layout/target2"/>
    <dgm:cxn modelId="{1F32EAF8-5CF2-4120-A106-F67225D40E63}" type="presParOf" srcId="{613F85BE-E5B3-4171-9BAC-3038FDEA410B}" destId="{B5C52C19-35CC-4C3E-9903-2FB96A4ABCDA}" srcOrd="0" destOrd="0" presId="urn:microsoft.com/office/officeart/2005/8/layout/target2"/>
    <dgm:cxn modelId="{372D6E62-04C7-4654-9C82-DFAC0B2B81B8}" type="presParOf" srcId="{613F85BE-E5B3-4171-9BAC-3038FDEA410B}" destId="{703B5F94-AB88-4CB7-8053-61800E2FC47E}" srcOrd="1" destOrd="0" presId="urn:microsoft.com/office/officeart/2005/8/layout/target2"/>
    <dgm:cxn modelId="{5AA1020B-68BF-404B-B5C1-D89F11CAFAC6}" type="presParOf" srcId="{613F85BE-E5B3-4171-9BAC-3038FDEA410B}" destId="{34C2BE73-51BC-48AC-8707-DC13308CBA2F}" srcOrd="2" destOrd="0" presId="urn:microsoft.com/office/officeart/2005/8/layout/target2"/>
    <dgm:cxn modelId="{F36B8946-FEB0-450F-8B89-58177AD5D7BA}" type="presParOf" srcId="{613F85BE-E5B3-4171-9BAC-3038FDEA410B}" destId="{E484B716-6F17-454E-BB63-467C0A03146B}" srcOrd="3" destOrd="0" presId="urn:microsoft.com/office/officeart/2005/8/layout/target2"/>
    <dgm:cxn modelId="{7441D6CC-61AE-4984-98C7-8E206B8A7312}" type="presParOf" srcId="{613F85BE-E5B3-4171-9BAC-3038FDEA410B}" destId="{AA07E188-BDF9-480A-9DC5-AE43B3B23DDC}" srcOrd="4" destOrd="0" presId="urn:microsoft.com/office/officeart/2005/8/layout/target2"/>
    <dgm:cxn modelId="{B5DE6819-141F-47E5-9499-94085FBED813}" type="presParOf" srcId="{11CB7442-30C6-443B-B5B7-1455E1DA0615}" destId="{6FC9CE62-B879-4AD4-AF15-9F238ED6BA53}" srcOrd="1" destOrd="0" presId="urn:microsoft.com/office/officeart/2005/8/layout/target2"/>
    <dgm:cxn modelId="{0B8AD134-0B10-41D7-AEDB-448BF7480345}" type="presParOf" srcId="{6FC9CE62-B879-4AD4-AF15-9F238ED6BA53}" destId="{3411A6F6-3DFF-487C-8C14-F28229CF2AD2}" srcOrd="0" destOrd="0" presId="urn:microsoft.com/office/officeart/2005/8/layout/target2"/>
    <dgm:cxn modelId="{24F1C993-341A-4547-A37B-52F29A5C32B6}" type="presParOf" srcId="{6FC9CE62-B879-4AD4-AF15-9F238ED6BA53}" destId="{46515FB1-F494-4698-AD22-43CC961F6C4B}" srcOrd="1" destOrd="0" presId="urn:microsoft.com/office/officeart/2005/8/layout/target2"/>
    <dgm:cxn modelId="{0A30C2A7-7950-4AA3-A6F9-D68B49116BAB}" type="presParOf" srcId="{46515FB1-F494-4698-AD22-43CC961F6C4B}" destId="{2332A56A-6BE6-47E7-9984-29CDBFC57A37}" srcOrd="0" destOrd="0" presId="urn:microsoft.com/office/officeart/2005/8/layout/target2"/>
    <dgm:cxn modelId="{3C19498D-9C93-4B6B-898C-D29314E57376}" type="presParOf" srcId="{46515FB1-F494-4698-AD22-43CC961F6C4B}" destId="{3CF2FBAC-8C39-4777-8823-C6AFD86C1979}" srcOrd="1" destOrd="0" presId="urn:microsoft.com/office/officeart/2005/8/layout/target2"/>
    <dgm:cxn modelId="{0CD19434-2E07-4AF2-923C-F372C6280D03}" type="presParOf" srcId="{46515FB1-F494-4698-AD22-43CC961F6C4B}" destId="{FA7976C7-41DE-4125-879C-24CA2F9268AB}" srcOrd="2" destOrd="0" presId="urn:microsoft.com/office/officeart/2005/8/layout/target2"/>
    <dgm:cxn modelId="{F5F83BA4-1239-4488-A115-139855751D95}" type="presParOf" srcId="{46515FB1-F494-4698-AD22-43CC961F6C4B}" destId="{A695E0F6-5461-4EF1-82CA-47BEAABF833D}" srcOrd="3" destOrd="0" presId="urn:microsoft.com/office/officeart/2005/8/layout/target2"/>
    <dgm:cxn modelId="{F9FAA48E-D5FD-41F2-BA05-CE96FF13B5E4}" type="presParOf" srcId="{46515FB1-F494-4698-AD22-43CC961F6C4B}" destId="{1D3F3ED2-E3D9-449F-A236-A930FF28EA57}" srcOrd="4" destOrd="0" presId="urn:microsoft.com/office/officeart/2005/8/layout/target2"/>
    <dgm:cxn modelId="{6760F0BC-C890-4B45-ADE1-EB14DD9C75A4}" type="presParOf" srcId="{11CB7442-30C6-443B-B5B7-1455E1DA0615}" destId="{57882B5F-4794-4A63-90A3-93481E7F997B}" srcOrd="2" destOrd="0" presId="urn:microsoft.com/office/officeart/2005/8/layout/target2"/>
    <dgm:cxn modelId="{2F8878EA-D50F-40C7-8C5C-99DA2E8FE47E}" type="presParOf" srcId="{57882B5F-4794-4A63-90A3-93481E7F997B}" destId="{D8E990B9-16F8-496A-B584-0B0A55CA5ED2}" srcOrd="0" destOrd="0" presId="urn:microsoft.com/office/officeart/2005/8/layout/target2"/>
    <dgm:cxn modelId="{BAAB5453-9824-4E5D-BCB2-63257BA531F2}" type="presParOf" srcId="{57882B5F-4794-4A63-90A3-93481E7F997B}" destId="{D1A58382-93C6-4197-B06E-16F622AC451E}" srcOrd="1" destOrd="0" presId="urn:microsoft.com/office/officeart/2005/8/layout/target2"/>
    <dgm:cxn modelId="{CF6746D7-F575-45B5-A0B7-AC281F6B9CF3}" type="presParOf" srcId="{D1A58382-93C6-4197-B06E-16F622AC451E}" destId="{B2999285-3354-48CA-8104-4E2A3D9F8250}" srcOrd="0" destOrd="0" presId="urn:microsoft.com/office/officeart/2005/8/layout/target2"/>
    <dgm:cxn modelId="{76A8D88C-D83D-421A-A9C6-7FDD879E43F0}" type="presParOf" srcId="{D1A58382-93C6-4197-B06E-16F622AC451E}" destId="{5B3660F2-862B-4C4D-BB5E-5DAF12E9BE54}" srcOrd="1" destOrd="0" presId="urn:microsoft.com/office/officeart/2005/8/layout/target2"/>
    <dgm:cxn modelId="{E64C4E81-45A9-4761-A5E4-2A2432B77035}" type="presParOf" srcId="{D1A58382-93C6-4197-B06E-16F622AC451E}" destId="{0AC5D260-0664-47A4-921C-F3F8549527E3}" srcOrd="2" destOrd="0" presId="urn:microsoft.com/office/officeart/2005/8/layout/target2"/>
    <dgm:cxn modelId="{53AD76E9-8F12-48B7-AABD-A0E812F233CB}" type="presParOf" srcId="{D1A58382-93C6-4197-B06E-16F622AC451E}" destId="{EA71750F-BF8B-42F8-A1EF-2913D3337370}" srcOrd="3" destOrd="0" presId="urn:microsoft.com/office/officeart/2005/8/layout/target2"/>
    <dgm:cxn modelId="{5B8F81E0-05CF-439B-B02F-5E94706F78A3}" type="presParOf" srcId="{D1A58382-93C6-4197-B06E-16F622AC451E}" destId="{7254E63E-6081-4D00-A5EE-C7F204C02BD8}"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A30660-1C7A-A142-AD2E-C69974520D0F}" type="doc">
      <dgm:prSet loTypeId="urn:microsoft.com/office/officeart/2005/8/layout/cycle1" loCatId="" qsTypeId="urn:microsoft.com/office/officeart/2005/8/quickstyle/simple3" qsCatId="simple" csTypeId="urn:microsoft.com/office/officeart/2005/8/colors/accent1_2" csCatId="accent1" phldr="1"/>
      <dgm:spPr/>
      <dgm:t>
        <a:bodyPr/>
        <a:lstStyle/>
        <a:p>
          <a:endParaRPr lang="en-US"/>
        </a:p>
      </dgm:t>
    </dgm:pt>
    <dgm:pt modelId="{BE113582-004F-D340-85E8-3A51CDE3A449}">
      <dgm:prSet phldrT="[Text]" custT="1"/>
      <dgm:spPr/>
      <dgm:t>
        <a:bodyPr/>
        <a:lstStyle/>
        <a:p>
          <a:r>
            <a:rPr lang="en-US" sz="2000" dirty="0" smtClean="0">
              <a:latin typeface="+mj-lt"/>
            </a:rPr>
            <a:t>Trigger</a:t>
          </a:r>
          <a:endParaRPr lang="en-US" sz="2000" dirty="0">
            <a:latin typeface="+mj-lt"/>
          </a:endParaRPr>
        </a:p>
      </dgm:t>
    </dgm:pt>
    <dgm:pt modelId="{6B413ABB-1F2F-054D-B843-783FC07F852D}" type="parTrans" cxnId="{E4AD3ECA-640F-B846-A12A-9A3D10898E78}">
      <dgm:prSet/>
      <dgm:spPr/>
      <dgm:t>
        <a:bodyPr/>
        <a:lstStyle/>
        <a:p>
          <a:endParaRPr lang="en-US" sz="2000">
            <a:latin typeface="+mj-lt"/>
          </a:endParaRPr>
        </a:p>
      </dgm:t>
    </dgm:pt>
    <dgm:pt modelId="{6E0F863E-AA14-F548-8616-2E4A40E573D9}" type="sibTrans" cxnId="{E4AD3ECA-640F-B846-A12A-9A3D10898E78}">
      <dgm:prSet/>
      <dgm:spPr/>
      <dgm:t>
        <a:bodyPr/>
        <a:lstStyle/>
        <a:p>
          <a:endParaRPr lang="en-US" sz="2000">
            <a:latin typeface="+mj-lt"/>
          </a:endParaRPr>
        </a:p>
      </dgm:t>
    </dgm:pt>
    <dgm:pt modelId="{C878559C-F45A-A243-9636-7D47A936F88A}">
      <dgm:prSet phldrT="[Text]" custT="1"/>
      <dgm:spPr/>
      <dgm:t>
        <a:bodyPr/>
        <a:lstStyle/>
        <a:p>
          <a:r>
            <a:rPr lang="en-US" sz="2000" dirty="0" smtClean="0">
              <a:latin typeface="+mj-lt"/>
            </a:rPr>
            <a:t>Intrusive memory</a:t>
          </a:r>
          <a:endParaRPr lang="en-US" sz="2000" dirty="0">
            <a:latin typeface="+mj-lt"/>
          </a:endParaRPr>
        </a:p>
      </dgm:t>
    </dgm:pt>
    <dgm:pt modelId="{54F5EF40-B026-3444-924B-4291CD947E47}" type="parTrans" cxnId="{B60BCD49-81A0-5342-83EC-1F85B1DF33FE}">
      <dgm:prSet/>
      <dgm:spPr/>
      <dgm:t>
        <a:bodyPr/>
        <a:lstStyle/>
        <a:p>
          <a:endParaRPr lang="en-US" sz="2000">
            <a:latin typeface="+mj-lt"/>
          </a:endParaRPr>
        </a:p>
      </dgm:t>
    </dgm:pt>
    <dgm:pt modelId="{D4A9606B-9BC5-114A-9F89-D8F9A797D80E}" type="sibTrans" cxnId="{B60BCD49-81A0-5342-83EC-1F85B1DF33FE}">
      <dgm:prSet/>
      <dgm:spPr/>
      <dgm:t>
        <a:bodyPr/>
        <a:lstStyle/>
        <a:p>
          <a:endParaRPr lang="en-US" sz="2000">
            <a:latin typeface="+mj-lt"/>
          </a:endParaRPr>
        </a:p>
      </dgm:t>
    </dgm:pt>
    <dgm:pt modelId="{5D24FDD4-9A13-2E47-9D56-2478E1380583}">
      <dgm:prSet phldrT="[Text]" custT="1"/>
      <dgm:spPr/>
      <dgm:t>
        <a:bodyPr/>
        <a:lstStyle/>
        <a:p>
          <a:r>
            <a:rPr lang="en-US" sz="2000" dirty="0" smtClean="0">
              <a:latin typeface="+mj-lt"/>
            </a:rPr>
            <a:t>Trauma-based thought</a:t>
          </a:r>
          <a:endParaRPr lang="en-US" sz="2000" dirty="0">
            <a:latin typeface="+mj-lt"/>
          </a:endParaRPr>
        </a:p>
      </dgm:t>
    </dgm:pt>
    <dgm:pt modelId="{3FD3C80D-ACF2-B046-9AAF-5A0F27CA1C5A}" type="parTrans" cxnId="{AB3E7771-E0F7-994C-B4BD-A43B4AFA508F}">
      <dgm:prSet/>
      <dgm:spPr/>
      <dgm:t>
        <a:bodyPr/>
        <a:lstStyle/>
        <a:p>
          <a:endParaRPr lang="en-US" sz="2000">
            <a:latin typeface="+mj-lt"/>
          </a:endParaRPr>
        </a:p>
      </dgm:t>
    </dgm:pt>
    <dgm:pt modelId="{D938F305-7DFC-EB4C-88E0-ABE55758DECB}" type="sibTrans" cxnId="{AB3E7771-E0F7-994C-B4BD-A43B4AFA508F}">
      <dgm:prSet/>
      <dgm:spPr/>
      <dgm:t>
        <a:bodyPr/>
        <a:lstStyle/>
        <a:p>
          <a:endParaRPr lang="en-US" sz="2000">
            <a:latin typeface="+mj-lt"/>
          </a:endParaRPr>
        </a:p>
      </dgm:t>
    </dgm:pt>
    <dgm:pt modelId="{A62075FC-7EFA-264D-B719-E737FD8AB35D}">
      <dgm:prSet phldrT="[Text]" custT="1"/>
      <dgm:spPr/>
      <dgm:t>
        <a:bodyPr/>
        <a:lstStyle/>
        <a:p>
          <a:r>
            <a:rPr lang="en-US" sz="2000" dirty="0" smtClean="0">
              <a:latin typeface="+mj-lt"/>
            </a:rPr>
            <a:t>Physiological </a:t>
          </a:r>
          <a:r>
            <a:rPr lang="en-US" sz="2000" dirty="0" err="1" smtClean="0">
              <a:latin typeface="+mj-lt"/>
            </a:rPr>
            <a:t>Hyperarousal</a:t>
          </a:r>
          <a:endParaRPr lang="en-US" sz="2000" dirty="0">
            <a:latin typeface="+mj-lt"/>
          </a:endParaRPr>
        </a:p>
      </dgm:t>
    </dgm:pt>
    <dgm:pt modelId="{C0C03CFF-C5B1-C14A-B4EC-1704A2934724}" type="parTrans" cxnId="{082C8B91-54F6-7C46-8A14-B13637DB8077}">
      <dgm:prSet/>
      <dgm:spPr/>
      <dgm:t>
        <a:bodyPr/>
        <a:lstStyle/>
        <a:p>
          <a:endParaRPr lang="en-US" sz="2000">
            <a:latin typeface="+mj-lt"/>
          </a:endParaRPr>
        </a:p>
      </dgm:t>
    </dgm:pt>
    <dgm:pt modelId="{0E657362-A715-FB40-99BA-E5BC991E8ADF}" type="sibTrans" cxnId="{082C8B91-54F6-7C46-8A14-B13637DB8077}">
      <dgm:prSet/>
      <dgm:spPr/>
      <dgm:t>
        <a:bodyPr/>
        <a:lstStyle/>
        <a:p>
          <a:endParaRPr lang="en-US" sz="2000">
            <a:latin typeface="+mj-lt"/>
          </a:endParaRPr>
        </a:p>
      </dgm:t>
    </dgm:pt>
    <dgm:pt modelId="{AAE48843-4ACE-FA41-9830-00E65555A8A1}">
      <dgm:prSet phldrT="[Text]" custT="1"/>
      <dgm:spPr/>
      <dgm:t>
        <a:bodyPr/>
        <a:lstStyle/>
        <a:p>
          <a:r>
            <a:rPr lang="en-US" sz="2000" dirty="0" smtClean="0">
              <a:latin typeface="+mj-lt"/>
            </a:rPr>
            <a:t>Avoidance/Detachment</a:t>
          </a:r>
          <a:endParaRPr lang="en-US" sz="2000" dirty="0">
            <a:latin typeface="+mj-lt"/>
          </a:endParaRPr>
        </a:p>
      </dgm:t>
    </dgm:pt>
    <dgm:pt modelId="{4F84B2E5-48E9-594A-B0FD-15C36A6F41A3}" type="parTrans" cxnId="{9E3720A8-E947-8144-BBB0-841EDFF87B6C}">
      <dgm:prSet/>
      <dgm:spPr/>
      <dgm:t>
        <a:bodyPr/>
        <a:lstStyle/>
        <a:p>
          <a:endParaRPr lang="en-US" sz="2000">
            <a:latin typeface="+mj-lt"/>
          </a:endParaRPr>
        </a:p>
      </dgm:t>
    </dgm:pt>
    <dgm:pt modelId="{0CDFA146-6EDF-E141-B149-7F151403DC2D}" type="sibTrans" cxnId="{9E3720A8-E947-8144-BBB0-841EDFF87B6C}">
      <dgm:prSet/>
      <dgm:spPr/>
      <dgm:t>
        <a:bodyPr/>
        <a:lstStyle/>
        <a:p>
          <a:endParaRPr lang="en-US" sz="2000">
            <a:latin typeface="+mj-lt"/>
          </a:endParaRPr>
        </a:p>
      </dgm:t>
    </dgm:pt>
    <dgm:pt modelId="{B293BD53-FA62-1640-878C-12F980F82927}" type="pres">
      <dgm:prSet presAssocID="{D4A30660-1C7A-A142-AD2E-C69974520D0F}" presName="cycle" presStyleCnt="0">
        <dgm:presLayoutVars>
          <dgm:dir/>
          <dgm:resizeHandles val="exact"/>
        </dgm:presLayoutVars>
      </dgm:prSet>
      <dgm:spPr/>
      <dgm:t>
        <a:bodyPr/>
        <a:lstStyle/>
        <a:p>
          <a:endParaRPr lang="en-US"/>
        </a:p>
      </dgm:t>
    </dgm:pt>
    <dgm:pt modelId="{6ED3E077-9292-EF4D-A8C1-295AA7E570A4}" type="pres">
      <dgm:prSet presAssocID="{BE113582-004F-D340-85E8-3A51CDE3A449}" presName="dummy" presStyleCnt="0"/>
      <dgm:spPr/>
    </dgm:pt>
    <dgm:pt modelId="{52E4EE4F-45D3-1245-AA3B-8B3734AAE9BB}" type="pres">
      <dgm:prSet presAssocID="{BE113582-004F-D340-85E8-3A51CDE3A449}" presName="node" presStyleLbl="revTx" presStyleIdx="0" presStyleCnt="5">
        <dgm:presLayoutVars>
          <dgm:bulletEnabled val="1"/>
        </dgm:presLayoutVars>
      </dgm:prSet>
      <dgm:spPr/>
      <dgm:t>
        <a:bodyPr/>
        <a:lstStyle/>
        <a:p>
          <a:endParaRPr lang="en-US"/>
        </a:p>
      </dgm:t>
    </dgm:pt>
    <dgm:pt modelId="{5FB445EC-FE65-5944-9581-883F03DBF387}" type="pres">
      <dgm:prSet presAssocID="{6E0F863E-AA14-F548-8616-2E4A40E573D9}" presName="sibTrans" presStyleLbl="node1" presStyleIdx="0" presStyleCnt="5"/>
      <dgm:spPr/>
      <dgm:t>
        <a:bodyPr/>
        <a:lstStyle/>
        <a:p>
          <a:endParaRPr lang="en-US"/>
        </a:p>
      </dgm:t>
    </dgm:pt>
    <dgm:pt modelId="{CCDCE4F1-F4B2-3449-BF54-8DBA5A718D8E}" type="pres">
      <dgm:prSet presAssocID="{C878559C-F45A-A243-9636-7D47A936F88A}" presName="dummy" presStyleCnt="0"/>
      <dgm:spPr/>
    </dgm:pt>
    <dgm:pt modelId="{80310DCD-62F7-F14E-89D7-D925D38E1D1E}" type="pres">
      <dgm:prSet presAssocID="{C878559C-F45A-A243-9636-7D47A936F88A}" presName="node" presStyleLbl="revTx" presStyleIdx="1" presStyleCnt="5">
        <dgm:presLayoutVars>
          <dgm:bulletEnabled val="1"/>
        </dgm:presLayoutVars>
      </dgm:prSet>
      <dgm:spPr/>
      <dgm:t>
        <a:bodyPr/>
        <a:lstStyle/>
        <a:p>
          <a:endParaRPr lang="en-US"/>
        </a:p>
      </dgm:t>
    </dgm:pt>
    <dgm:pt modelId="{92229655-8688-B447-BE1F-676C781A71A8}" type="pres">
      <dgm:prSet presAssocID="{D4A9606B-9BC5-114A-9F89-D8F9A797D80E}" presName="sibTrans" presStyleLbl="node1" presStyleIdx="1" presStyleCnt="5" custScaleX="108473" custScaleY="97322"/>
      <dgm:spPr/>
      <dgm:t>
        <a:bodyPr/>
        <a:lstStyle/>
        <a:p>
          <a:endParaRPr lang="en-US"/>
        </a:p>
      </dgm:t>
    </dgm:pt>
    <dgm:pt modelId="{FDEB609E-E04A-FA44-BE0C-838979F2FFD7}" type="pres">
      <dgm:prSet presAssocID="{5D24FDD4-9A13-2E47-9D56-2478E1380583}" presName="dummy" presStyleCnt="0"/>
      <dgm:spPr/>
    </dgm:pt>
    <dgm:pt modelId="{82264F55-B154-4547-90EE-A5BD7EAFCCCA}" type="pres">
      <dgm:prSet presAssocID="{5D24FDD4-9A13-2E47-9D56-2478E1380583}" presName="node" presStyleLbl="revTx" presStyleIdx="2" presStyleCnt="5">
        <dgm:presLayoutVars>
          <dgm:bulletEnabled val="1"/>
        </dgm:presLayoutVars>
      </dgm:prSet>
      <dgm:spPr/>
      <dgm:t>
        <a:bodyPr/>
        <a:lstStyle/>
        <a:p>
          <a:endParaRPr lang="en-US"/>
        </a:p>
      </dgm:t>
    </dgm:pt>
    <dgm:pt modelId="{6D742212-30AB-B04B-A2D2-2AC2EECA9A99}" type="pres">
      <dgm:prSet presAssocID="{D938F305-7DFC-EB4C-88E0-ABE55758DECB}" presName="sibTrans" presStyleLbl="node1" presStyleIdx="2" presStyleCnt="5"/>
      <dgm:spPr/>
      <dgm:t>
        <a:bodyPr/>
        <a:lstStyle/>
        <a:p>
          <a:endParaRPr lang="en-US"/>
        </a:p>
      </dgm:t>
    </dgm:pt>
    <dgm:pt modelId="{8358FCF3-AE1A-3F42-960B-2BFBEF928055}" type="pres">
      <dgm:prSet presAssocID="{A62075FC-7EFA-264D-B719-E737FD8AB35D}" presName="dummy" presStyleCnt="0"/>
      <dgm:spPr/>
    </dgm:pt>
    <dgm:pt modelId="{37D067C5-FE8B-9F4E-A36D-1EEC1EB92439}" type="pres">
      <dgm:prSet presAssocID="{A62075FC-7EFA-264D-B719-E737FD8AB35D}" presName="node" presStyleLbl="revTx" presStyleIdx="3" presStyleCnt="5" custScaleX="165595">
        <dgm:presLayoutVars>
          <dgm:bulletEnabled val="1"/>
        </dgm:presLayoutVars>
      </dgm:prSet>
      <dgm:spPr/>
      <dgm:t>
        <a:bodyPr/>
        <a:lstStyle/>
        <a:p>
          <a:endParaRPr lang="en-US"/>
        </a:p>
      </dgm:t>
    </dgm:pt>
    <dgm:pt modelId="{2E40644E-145A-6940-BE09-E782C9A4F759}" type="pres">
      <dgm:prSet presAssocID="{0E657362-A715-FB40-99BA-E5BC991E8ADF}" presName="sibTrans" presStyleLbl="node1" presStyleIdx="3" presStyleCnt="5"/>
      <dgm:spPr/>
      <dgm:t>
        <a:bodyPr/>
        <a:lstStyle/>
        <a:p>
          <a:endParaRPr lang="en-US"/>
        </a:p>
      </dgm:t>
    </dgm:pt>
    <dgm:pt modelId="{5DD70B23-6FD2-1946-A110-F5B114F46B31}" type="pres">
      <dgm:prSet presAssocID="{AAE48843-4ACE-FA41-9830-00E65555A8A1}" presName="dummy" presStyleCnt="0"/>
      <dgm:spPr/>
    </dgm:pt>
    <dgm:pt modelId="{51CF1483-EC9F-0546-8FBA-12F8CCF888E2}" type="pres">
      <dgm:prSet presAssocID="{AAE48843-4ACE-FA41-9830-00E65555A8A1}" presName="node" presStyleLbl="revTx" presStyleIdx="4" presStyleCnt="5">
        <dgm:presLayoutVars>
          <dgm:bulletEnabled val="1"/>
        </dgm:presLayoutVars>
      </dgm:prSet>
      <dgm:spPr/>
      <dgm:t>
        <a:bodyPr/>
        <a:lstStyle/>
        <a:p>
          <a:endParaRPr lang="en-US"/>
        </a:p>
      </dgm:t>
    </dgm:pt>
    <dgm:pt modelId="{850AC630-D45B-5A40-B0FD-47AFE784897E}" type="pres">
      <dgm:prSet presAssocID="{0CDFA146-6EDF-E141-B149-7F151403DC2D}" presName="sibTrans" presStyleLbl="node1" presStyleIdx="4" presStyleCnt="5"/>
      <dgm:spPr/>
      <dgm:t>
        <a:bodyPr/>
        <a:lstStyle/>
        <a:p>
          <a:endParaRPr lang="en-US"/>
        </a:p>
      </dgm:t>
    </dgm:pt>
  </dgm:ptLst>
  <dgm:cxnLst>
    <dgm:cxn modelId="{B60BCD49-81A0-5342-83EC-1F85B1DF33FE}" srcId="{D4A30660-1C7A-A142-AD2E-C69974520D0F}" destId="{C878559C-F45A-A243-9636-7D47A936F88A}" srcOrd="1" destOrd="0" parTransId="{54F5EF40-B026-3444-924B-4291CD947E47}" sibTransId="{D4A9606B-9BC5-114A-9F89-D8F9A797D80E}"/>
    <dgm:cxn modelId="{082C8B91-54F6-7C46-8A14-B13637DB8077}" srcId="{D4A30660-1C7A-A142-AD2E-C69974520D0F}" destId="{A62075FC-7EFA-264D-B719-E737FD8AB35D}" srcOrd="3" destOrd="0" parTransId="{C0C03CFF-C5B1-C14A-B4EC-1704A2934724}" sibTransId="{0E657362-A715-FB40-99BA-E5BC991E8ADF}"/>
    <dgm:cxn modelId="{E875B308-17A6-4BFD-86EC-6D90C0210CA0}" type="presOf" srcId="{D4A30660-1C7A-A142-AD2E-C69974520D0F}" destId="{B293BD53-FA62-1640-878C-12F980F82927}" srcOrd="0" destOrd="0" presId="urn:microsoft.com/office/officeart/2005/8/layout/cycle1"/>
    <dgm:cxn modelId="{9F7A91F7-4E72-4C53-810E-83D077DEAD28}" type="presOf" srcId="{5D24FDD4-9A13-2E47-9D56-2478E1380583}" destId="{82264F55-B154-4547-90EE-A5BD7EAFCCCA}" srcOrd="0" destOrd="0" presId="urn:microsoft.com/office/officeart/2005/8/layout/cycle1"/>
    <dgm:cxn modelId="{9E3720A8-E947-8144-BBB0-841EDFF87B6C}" srcId="{D4A30660-1C7A-A142-AD2E-C69974520D0F}" destId="{AAE48843-4ACE-FA41-9830-00E65555A8A1}" srcOrd="4" destOrd="0" parTransId="{4F84B2E5-48E9-594A-B0FD-15C36A6F41A3}" sibTransId="{0CDFA146-6EDF-E141-B149-7F151403DC2D}"/>
    <dgm:cxn modelId="{E4AD3ECA-640F-B846-A12A-9A3D10898E78}" srcId="{D4A30660-1C7A-A142-AD2E-C69974520D0F}" destId="{BE113582-004F-D340-85E8-3A51CDE3A449}" srcOrd="0" destOrd="0" parTransId="{6B413ABB-1F2F-054D-B843-783FC07F852D}" sibTransId="{6E0F863E-AA14-F548-8616-2E4A40E573D9}"/>
    <dgm:cxn modelId="{AB3E7771-E0F7-994C-B4BD-A43B4AFA508F}" srcId="{D4A30660-1C7A-A142-AD2E-C69974520D0F}" destId="{5D24FDD4-9A13-2E47-9D56-2478E1380583}" srcOrd="2" destOrd="0" parTransId="{3FD3C80D-ACF2-B046-9AAF-5A0F27CA1C5A}" sibTransId="{D938F305-7DFC-EB4C-88E0-ABE55758DECB}"/>
    <dgm:cxn modelId="{FB807830-4B30-49E8-A888-2CA33301B6A4}" type="presOf" srcId="{BE113582-004F-D340-85E8-3A51CDE3A449}" destId="{52E4EE4F-45D3-1245-AA3B-8B3734AAE9BB}" srcOrd="0" destOrd="0" presId="urn:microsoft.com/office/officeart/2005/8/layout/cycle1"/>
    <dgm:cxn modelId="{12A4B54B-998F-44DF-BD35-3CE6E90A33AB}" type="presOf" srcId="{6E0F863E-AA14-F548-8616-2E4A40E573D9}" destId="{5FB445EC-FE65-5944-9581-883F03DBF387}" srcOrd="0" destOrd="0" presId="urn:microsoft.com/office/officeart/2005/8/layout/cycle1"/>
    <dgm:cxn modelId="{24C8C16C-A144-4A36-8EF8-84CB852E6B01}" type="presOf" srcId="{0CDFA146-6EDF-E141-B149-7F151403DC2D}" destId="{850AC630-D45B-5A40-B0FD-47AFE784897E}" srcOrd="0" destOrd="0" presId="urn:microsoft.com/office/officeart/2005/8/layout/cycle1"/>
    <dgm:cxn modelId="{A9E2CC1E-2DBD-4577-BFAC-744C5D8A05DF}" type="presOf" srcId="{A62075FC-7EFA-264D-B719-E737FD8AB35D}" destId="{37D067C5-FE8B-9F4E-A36D-1EEC1EB92439}" srcOrd="0" destOrd="0" presId="urn:microsoft.com/office/officeart/2005/8/layout/cycle1"/>
    <dgm:cxn modelId="{0DCE5BE2-955C-49F8-BDF0-271D62A492E3}" type="presOf" srcId="{D938F305-7DFC-EB4C-88E0-ABE55758DECB}" destId="{6D742212-30AB-B04B-A2D2-2AC2EECA9A99}" srcOrd="0" destOrd="0" presId="urn:microsoft.com/office/officeart/2005/8/layout/cycle1"/>
    <dgm:cxn modelId="{8CC7336C-EB05-470D-B406-33A93EE78804}" type="presOf" srcId="{C878559C-F45A-A243-9636-7D47A936F88A}" destId="{80310DCD-62F7-F14E-89D7-D925D38E1D1E}" srcOrd="0" destOrd="0" presId="urn:microsoft.com/office/officeart/2005/8/layout/cycle1"/>
    <dgm:cxn modelId="{A7FC39EC-7B90-40DD-871C-7A21156BEF63}" type="presOf" srcId="{AAE48843-4ACE-FA41-9830-00E65555A8A1}" destId="{51CF1483-EC9F-0546-8FBA-12F8CCF888E2}" srcOrd="0" destOrd="0" presId="urn:microsoft.com/office/officeart/2005/8/layout/cycle1"/>
    <dgm:cxn modelId="{9628F97A-8108-432E-A9C0-18439C79B038}" type="presOf" srcId="{0E657362-A715-FB40-99BA-E5BC991E8ADF}" destId="{2E40644E-145A-6940-BE09-E782C9A4F759}" srcOrd="0" destOrd="0" presId="urn:microsoft.com/office/officeart/2005/8/layout/cycle1"/>
    <dgm:cxn modelId="{142F1845-1811-48DE-B48F-F6764D0689E5}" type="presOf" srcId="{D4A9606B-9BC5-114A-9F89-D8F9A797D80E}" destId="{92229655-8688-B447-BE1F-676C781A71A8}" srcOrd="0" destOrd="0" presId="urn:microsoft.com/office/officeart/2005/8/layout/cycle1"/>
    <dgm:cxn modelId="{DBE893AE-B78F-4499-A537-DC834F8A7F92}" type="presParOf" srcId="{B293BD53-FA62-1640-878C-12F980F82927}" destId="{6ED3E077-9292-EF4D-A8C1-295AA7E570A4}" srcOrd="0" destOrd="0" presId="urn:microsoft.com/office/officeart/2005/8/layout/cycle1"/>
    <dgm:cxn modelId="{E59CA764-3977-4896-9C31-62B5C6752F6F}" type="presParOf" srcId="{B293BD53-FA62-1640-878C-12F980F82927}" destId="{52E4EE4F-45D3-1245-AA3B-8B3734AAE9BB}" srcOrd="1" destOrd="0" presId="urn:microsoft.com/office/officeart/2005/8/layout/cycle1"/>
    <dgm:cxn modelId="{A09173CB-D7D6-4529-AE48-E53E0F7A792E}" type="presParOf" srcId="{B293BD53-FA62-1640-878C-12F980F82927}" destId="{5FB445EC-FE65-5944-9581-883F03DBF387}" srcOrd="2" destOrd="0" presId="urn:microsoft.com/office/officeart/2005/8/layout/cycle1"/>
    <dgm:cxn modelId="{B49EC56B-4150-4E9B-A275-8DE6E4772E4E}" type="presParOf" srcId="{B293BD53-FA62-1640-878C-12F980F82927}" destId="{CCDCE4F1-F4B2-3449-BF54-8DBA5A718D8E}" srcOrd="3" destOrd="0" presId="urn:microsoft.com/office/officeart/2005/8/layout/cycle1"/>
    <dgm:cxn modelId="{BFED0E2D-4391-408F-AFF9-9DC3FA9B2091}" type="presParOf" srcId="{B293BD53-FA62-1640-878C-12F980F82927}" destId="{80310DCD-62F7-F14E-89D7-D925D38E1D1E}" srcOrd="4" destOrd="0" presId="urn:microsoft.com/office/officeart/2005/8/layout/cycle1"/>
    <dgm:cxn modelId="{C8AA63D2-2F80-4784-A3C2-ABA505284BEE}" type="presParOf" srcId="{B293BD53-FA62-1640-878C-12F980F82927}" destId="{92229655-8688-B447-BE1F-676C781A71A8}" srcOrd="5" destOrd="0" presId="urn:microsoft.com/office/officeart/2005/8/layout/cycle1"/>
    <dgm:cxn modelId="{BE02CFF2-CA5F-47F4-8790-1C19DE09A220}" type="presParOf" srcId="{B293BD53-FA62-1640-878C-12F980F82927}" destId="{FDEB609E-E04A-FA44-BE0C-838979F2FFD7}" srcOrd="6" destOrd="0" presId="urn:microsoft.com/office/officeart/2005/8/layout/cycle1"/>
    <dgm:cxn modelId="{35379097-4C30-41A0-B31F-B2334773735A}" type="presParOf" srcId="{B293BD53-FA62-1640-878C-12F980F82927}" destId="{82264F55-B154-4547-90EE-A5BD7EAFCCCA}" srcOrd="7" destOrd="0" presId="urn:microsoft.com/office/officeart/2005/8/layout/cycle1"/>
    <dgm:cxn modelId="{EF0710A0-F2FB-4EAF-BC64-E29A99AEBE2C}" type="presParOf" srcId="{B293BD53-FA62-1640-878C-12F980F82927}" destId="{6D742212-30AB-B04B-A2D2-2AC2EECA9A99}" srcOrd="8" destOrd="0" presId="urn:microsoft.com/office/officeart/2005/8/layout/cycle1"/>
    <dgm:cxn modelId="{6058AB63-BD1D-48F8-9A19-124BF2230DA0}" type="presParOf" srcId="{B293BD53-FA62-1640-878C-12F980F82927}" destId="{8358FCF3-AE1A-3F42-960B-2BFBEF928055}" srcOrd="9" destOrd="0" presId="urn:microsoft.com/office/officeart/2005/8/layout/cycle1"/>
    <dgm:cxn modelId="{79CF13DC-2F16-40FB-9A31-AA448D4ED53B}" type="presParOf" srcId="{B293BD53-FA62-1640-878C-12F980F82927}" destId="{37D067C5-FE8B-9F4E-A36D-1EEC1EB92439}" srcOrd="10" destOrd="0" presId="urn:microsoft.com/office/officeart/2005/8/layout/cycle1"/>
    <dgm:cxn modelId="{4787F380-DCFE-4F61-BF64-35E2AE784012}" type="presParOf" srcId="{B293BD53-FA62-1640-878C-12F980F82927}" destId="{2E40644E-145A-6940-BE09-E782C9A4F759}" srcOrd="11" destOrd="0" presId="urn:microsoft.com/office/officeart/2005/8/layout/cycle1"/>
    <dgm:cxn modelId="{8492E368-2C57-4BB3-ACC6-7F5CA1253FB0}" type="presParOf" srcId="{B293BD53-FA62-1640-878C-12F980F82927}" destId="{5DD70B23-6FD2-1946-A110-F5B114F46B31}" srcOrd="12" destOrd="0" presId="urn:microsoft.com/office/officeart/2005/8/layout/cycle1"/>
    <dgm:cxn modelId="{323A8C79-DF4D-47E0-AF25-EE6181B65E81}" type="presParOf" srcId="{B293BD53-FA62-1640-878C-12F980F82927}" destId="{51CF1483-EC9F-0546-8FBA-12F8CCF888E2}" srcOrd="13" destOrd="0" presId="urn:microsoft.com/office/officeart/2005/8/layout/cycle1"/>
    <dgm:cxn modelId="{D4087AAC-25E4-48E1-B973-6BBE44C20450}" type="presParOf" srcId="{B293BD53-FA62-1640-878C-12F980F82927}" destId="{850AC630-D45B-5A40-B0FD-47AFE784897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A30660-1C7A-A142-AD2E-C69974520D0F}" type="doc">
      <dgm:prSet loTypeId="urn:microsoft.com/office/officeart/2005/8/layout/cycle1" loCatId="" qsTypeId="urn:microsoft.com/office/officeart/2005/8/quickstyle/simple3" qsCatId="simple" csTypeId="urn:microsoft.com/office/officeart/2005/8/colors/accent1_2" csCatId="accent1" phldr="1"/>
      <dgm:spPr/>
      <dgm:t>
        <a:bodyPr/>
        <a:lstStyle/>
        <a:p>
          <a:endParaRPr lang="en-US"/>
        </a:p>
      </dgm:t>
    </dgm:pt>
    <dgm:pt modelId="{BE113582-004F-D340-85E8-3A51CDE3A449}">
      <dgm:prSet phldrT="[Text]" custT="1"/>
      <dgm:spPr/>
      <dgm:t>
        <a:bodyPr/>
        <a:lstStyle/>
        <a:p>
          <a:r>
            <a:rPr lang="en-US" sz="2000" dirty="0" smtClean="0">
              <a:solidFill>
                <a:schemeClr val="accent1">
                  <a:lumMod val="40000"/>
                  <a:lumOff val="60000"/>
                </a:schemeClr>
              </a:solidFill>
              <a:latin typeface="+mj-lt"/>
            </a:rPr>
            <a:t>Trigger: </a:t>
          </a:r>
          <a:r>
            <a:rPr lang="en-US" sz="2000" dirty="0" smtClean="0">
              <a:latin typeface="+mj-lt"/>
            </a:rPr>
            <a:t>walking in shopping mall; sees large man</a:t>
          </a:r>
          <a:endParaRPr lang="en-US" sz="2000" dirty="0">
            <a:latin typeface="+mj-lt"/>
          </a:endParaRPr>
        </a:p>
      </dgm:t>
    </dgm:pt>
    <dgm:pt modelId="{6B413ABB-1F2F-054D-B843-783FC07F852D}" type="parTrans" cxnId="{E4AD3ECA-640F-B846-A12A-9A3D10898E78}">
      <dgm:prSet/>
      <dgm:spPr/>
      <dgm:t>
        <a:bodyPr/>
        <a:lstStyle/>
        <a:p>
          <a:endParaRPr lang="en-US" sz="2000">
            <a:latin typeface="+mj-lt"/>
          </a:endParaRPr>
        </a:p>
      </dgm:t>
    </dgm:pt>
    <dgm:pt modelId="{6E0F863E-AA14-F548-8616-2E4A40E573D9}" type="sibTrans" cxnId="{E4AD3ECA-640F-B846-A12A-9A3D10898E78}">
      <dgm:prSet/>
      <dgm:spPr/>
      <dgm:t>
        <a:bodyPr/>
        <a:lstStyle/>
        <a:p>
          <a:endParaRPr lang="en-US" sz="2000">
            <a:latin typeface="+mj-lt"/>
          </a:endParaRPr>
        </a:p>
      </dgm:t>
    </dgm:pt>
    <dgm:pt modelId="{C878559C-F45A-A243-9636-7D47A936F88A}">
      <dgm:prSet phldrT="[Text]" custT="1"/>
      <dgm:spPr/>
      <dgm:t>
        <a:bodyPr/>
        <a:lstStyle/>
        <a:p>
          <a:r>
            <a:rPr lang="en-US" sz="2000" dirty="0" smtClean="0">
              <a:solidFill>
                <a:schemeClr val="accent1">
                  <a:lumMod val="40000"/>
                  <a:lumOff val="60000"/>
                </a:schemeClr>
              </a:solidFill>
              <a:latin typeface="+mj-lt"/>
            </a:rPr>
            <a:t>Intrusive memory: </a:t>
          </a:r>
          <a:r>
            <a:rPr lang="en-US" sz="2000" dirty="0" smtClean="0">
              <a:latin typeface="+mj-lt"/>
            </a:rPr>
            <a:t>Assault/rape</a:t>
          </a:r>
          <a:endParaRPr lang="en-US" sz="2000" dirty="0">
            <a:latin typeface="+mj-lt"/>
          </a:endParaRPr>
        </a:p>
      </dgm:t>
    </dgm:pt>
    <dgm:pt modelId="{54F5EF40-B026-3444-924B-4291CD947E47}" type="parTrans" cxnId="{B60BCD49-81A0-5342-83EC-1F85B1DF33FE}">
      <dgm:prSet/>
      <dgm:spPr/>
      <dgm:t>
        <a:bodyPr/>
        <a:lstStyle/>
        <a:p>
          <a:endParaRPr lang="en-US" sz="2000">
            <a:latin typeface="+mj-lt"/>
          </a:endParaRPr>
        </a:p>
      </dgm:t>
    </dgm:pt>
    <dgm:pt modelId="{D4A9606B-9BC5-114A-9F89-D8F9A797D80E}" type="sibTrans" cxnId="{B60BCD49-81A0-5342-83EC-1F85B1DF33FE}">
      <dgm:prSet/>
      <dgm:spPr/>
      <dgm:t>
        <a:bodyPr/>
        <a:lstStyle/>
        <a:p>
          <a:endParaRPr lang="en-US" sz="2000">
            <a:latin typeface="+mj-lt"/>
          </a:endParaRPr>
        </a:p>
      </dgm:t>
    </dgm:pt>
    <dgm:pt modelId="{5D24FDD4-9A13-2E47-9D56-2478E1380583}">
      <dgm:prSet phldrT="[Text]" custT="1"/>
      <dgm:spPr/>
      <dgm:t>
        <a:bodyPr/>
        <a:lstStyle/>
        <a:p>
          <a:r>
            <a:rPr lang="en-US" sz="2000" dirty="0" smtClean="0">
              <a:solidFill>
                <a:srgbClr val="FE7979"/>
              </a:solidFill>
              <a:latin typeface="+mj-lt"/>
            </a:rPr>
            <a:t>Trauma-based thought: </a:t>
          </a:r>
          <a:r>
            <a:rPr lang="en-US" sz="2000" dirty="0" smtClean="0">
              <a:solidFill>
                <a:schemeClr val="tx1"/>
              </a:solidFill>
              <a:latin typeface="+mj-lt"/>
            </a:rPr>
            <a:t>t</a:t>
          </a:r>
          <a:r>
            <a:rPr lang="en-US" sz="2000" dirty="0" smtClean="0">
              <a:latin typeface="+mj-lt"/>
            </a:rPr>
            <a:t>hat </a:t>
          </a:r>
          <a:r>
            <a:rPr lang="en-US" sz="2000" dirty="0" smtClean="0">
              <a:latin typeface="+mj-lt"/>
            </a:rPr>
            <a:t>man looks like the guy who attacked me and I am in danger</a:t>
          </a:r>
          <a:endParaRPr lang="en-US" sz="2000" dirty="0">
            <a:latin typeface="+mj-lt"/>
          </a:endParaRPr>
        </a:p>
      </dgm:t>
    </dgm:pt>
    <dgm:pt modelId="{3FD3C80D-ACF2-B046-9AAF-5A0F27CA1C5A}" type="parTrans" cxnId="{AB3E7771-E0F7-994C-B4BD-A43B4AFA508F}">
      <dgm:prSet/>
      <dgm:spPr/>
      <dgm:t>
        <a:bodyPr/>
        <a:lstStyle/>
        <a:p>
          <a:endParaRPr lang="en-US" sz="2000">
            <a:latin typeface="+mj-lt"/>
          </a:endParaRPr>
        </a:p>
      </dgm:t>
    </dgm:pt>
    <dgm:pt modelId="{D938F305-7DFC-EB4C-88E0-ABE55758DECB}" type="sibTrans" cxnId="{AB3E7771-E0F7-994C-B4BD-A43B4AFA508F}">
      <dgm:prSet/>
      <dgm:spPr/>
      <dgm:t>
        <a:bodyPr/>
        <a:lstStyle/>
        <a:p>
          <a:endParaRPr lang="en-US" sz="2000">
            <a:latin typeface="+mj-lt"/>
          </a:endParaRPr>
        </a:p>
      </dgm:t>
    </dgm:pt>
    <dgm:pt modelId="{A62075FC-7EFA-264D-B719-E737FD8AB35D}">
      <dgm:prSet phldrT="[Text]" custT="1"/>
      <dgm:spPr/>
      <dgm:t>
        <a:bodyPr/>
        <a:lstStyle/>
        <a:p>
          <a:r>
            <a:rPr lang="en-US" sz="2000" dirty="0" smtClean="0">
              <a:solidFill>
                <a:srgbClr val="FE7979"/>
              </a:solidFill>
              <a:latin typeface="+mj-lt"/>
            </a:rPr>
            <a:t>Physiological </a:t>
          </a:r>
          <a:r>
            <a:rPr lang="en-US" sz="2000" dirty="0" err="1" smtClean="0">
              <a:solidFill>
                <a:srgbClr val="FE7979"/>
              </a:solidFill>
              <a:latin typeface="+mj-lt"/>
            </a:rPr>
            <a:t>Hyperarousal</a:t>
          </a:r>
          <a:r>
            <a:rPr lang="en-US" sz="2000" dirty="0" smtClean="0">
              <a:solidFill>
                <a:srgbClr val="A6A6A6"/>
              </a:solidFill>
              <a:latin typeface="+mj-lt"/>
            </a:rPr>
            <a:t>: </a:t>
          </a:r>
          <a:r>
            <a:rPr lang="en-US" sz="2000" dirty="0" smtClean="0">
              <a:latin typeface="+mj-lt"/>
            </a:rPr>
            <a:t>hyper alert, watchful</a:t>
          </a:r>
          <a:endParaRPr lang="en-US" sz="2000" dirty="0">
            <a:latin typeface="+mj-lt"/>
          </a:endParaRPr>
        </a:p>
      </dgm:t>
    </dgm:pt>
    <dgm:pt modelId="{C0C03CFF-C5B1-C14A-B4EC-1704A2934724}" type="parTrans" cxnId="{082C8B91-54F6-7C46-8A14-B13637DB8077}">
      <dgm:prSet/>
      <dgm:spPr/>
      <dgm:t>
        <a:bodyPr/>
        <a:lstStyle/>
        <a:p>
          <a:endParaRPr lang="en-US" sz="2000">
            <a:latin typeface="+mj-lt"/>
          </a:endParaRPr>
        </a:p>
      </dgm:t>
    </dgm:pt>
    <dgm:pt modelId="{0E657362-A715-FB40-99BA-E5BC991E8ADF}" type="sibTrans" cxnId="{082C8B91-54F6-7C46-8A14-B13637DB8077}">
      <dgm:prSet/>
      <dgm:spPr/>
      <dgm:t>
        <a:bodyPr/>
        <a:lstStyle/>
        <a:p>
          <a:endParaRPr lang="en-US" sz="2000">
            <a:latin typeface="+mj-lt"/>
          </a:endParaRPr>
        </a:p>
      </dgm:t>
    </dgm:pt>
    <dgm:pt modelId="{AAE48843-4ACE-FA41-9830-00E65555A8A1}">
      <dgm:prSet phldrT="[Text]" custT="1"/>
      <dgm:spPr/>
      <dgm:t>
        <a:bodyPr/>
        <a:lstStyle/>
        <a:p>
          <a:r>
            <a:rPr lang="en-US" sz="2000" dirty="0" smtClean="0">
              <a:solidFill>
                <a:srgbClr val="FE7979"/>
              </a:solidFill>
              <a:latin typeface="+mj-lt"/>
            </a:rPr>
            <a:t>Avoidance/Detachment: </a:t>
          </a:r>
          <a:r>
            <a:rPr lang="en-US" sz="2000" dirty="0" smtClean="0">
              <a:latin typeface="+mj-lt"/>
            </a:rPr>
            <a:t>need to leave the mall</a:t>
          </a:r>
          <a:endParaRPr lang="en-US" sz="2000" dirty="0">
            <a:latin typeface="+mj-lt"/>
          </a:endParaRPr>
        </a:p>
      </dgm:t>
    </dgm:pt>
    <dgm:pt modelId="{4F84B2E5-48E9-594A-B0FD-15C36A6F41A3}" type="parTrans" cxnId="{9E3720A8-E947-8144-BBB0-841EDFF87B6C}">
      <dgm:prSet/>
      <dgm:spPr/>
      <dgm:t>
        <a:bodyPr/>
        <a:lstStyle/>
        <a:p>
          <a:endParaRPr lang="en-US" sz="2000">
            <a:latin typeface="+mj-lt"/>
          </a:endParaRPr>
        </a:p>
      </dgm:t>
    </dgm:pt>
    <dgm:pt modelId="{0CDFA146-6EDF-E141-B149-7F151403DC2D}" type="sibTrans" cxnId="{9E3720A8-E947-8144-BBB0-841EDFF87B6C}">
      <dgm:prSet/>
      <dgm:spPr/>
      <dgm:t>
        <a:bodyPr/>
        <a:lstStyle/>
        <a:p>
          <a:endParaRPr lang="en-US" sz="2000">
            <a:latin typeface="+mj-lt"/>
          </a:endParaRPr>
        </a:p>
      </dgm:t>
    </dgm:pt>
    <dgm:pt modelId="{B293BD53-FA62-1640-878C-12F980F82927}" type="pres">
      <dgm:prSet presAssocID="{D4A30660-1C7A-A142-AD2E-C69974520D0F}" presName="cycle" presStyleCnt="0">
        <dgm:presLayoutVars>
          <dgm:dir/>
          <dgm:resizeHandles val="exact"/>
        </dgm:presLayoutVars>
      </dgm:prSet>
      <dgm:spPr/>
      <dgm:t>
        <a:bodyPr/>
        <a:lstStyle/>
        <a:p>
          <a:endParaRPr lang="en-US"/>
        </a:p>
      </dgm:t>
    </dgm:pt>
    <dgm:pt modelId="{6ED3E077-9292-EF4D-A8C1-295AA7E570A4}" type="pres">
      <dgm:prSet presAssocID="{BE113582-004F-D340-85E8-3A51CDE3A449}" presName="dummy" presStyleCnt="0"/>
      <dgm:spPr/>
    </dgm:pt>
    <dgm:pt modelId="{52E4EE4F-45D3-1245-AA3B-8B3734AAE9BB}" type="pres">
      <dgm:prSet presAssocID="{BE113582-004F-D340-85E8-3A51CDE3A449}" presName="node" presStyleLbl="revTx" presStyleIdx="0" presStyleCnt="5">
        <dgm:presLayoutVars>
          <dgm:bulletEnabled val="1"/>
        </dgm:presLayoutVars>
      </dgm:prSet>
      <dgm:spPr/>
      <dgm:t>
        <a:bodyPr/>
        <a:lstStyle/>
        <a:p>
          <a:endParaRPr lang="en-US"/>
        </a:p>
      </dgm:t>
    </dgm:pt>
    <dgm:pt modelId="{5FB445EC-FE65-5944-9581-883F03DBF387}" type="pres">
      <dgm:prSet presAssocID="{6E0F863E-AA14-F548-8616-2E4A40E573D9}" presName="sibTrans" presStyleLbl="node1" presStyleIdx="0" presStyleCnt="5"/>
      <dgm:spPr/>
      <dgm:t>
        <a:bodyPr/>
        <a:lstStyle/>
        <a:p>
          <a:endParaRPr lang="en-US"/>
        </a:p>
      </dgm:t>
    </dgm:pt>
    <dgm:pt modelId="{CCDCE4F1-F4B2-3449-BF54-8DBA5A718D8E}" type="pres">
      <dgm:prSet presAssocID="{C878559C-F45A-A243-9636-7D47A936F88A}" presName="dummy" presStyleCnt="0"/>
      <dgm:spPr/>
    </dgm:pt>
    <dgm:pt modelId="{80310DCD-62F7-F14E-89D7-D925D38E1D1E}" type="pres">
      <dgm:prSet presAssocID="{C878559C-F45A-A243-9636-7D47A936F88A}" presName="node" presStyleLbl="revTx" presStyleIdx="1" presStyleCnt="5" custScaleX="113516">
        <dgm:presLayoutVars>
          <dgm:bulletEnabled val="1"/>
        </dgm:presLayoutVars>
      </dgm:prSet>
      <dgm:spPr/>
      <dgm:t>
        <a:bodyPr/>
        <a:lstStyle/>
        <a:p>
          <a:endParaRPr lang="en-US"/>
        </a:p>
      </dgm:t>
    </dgm:pt>
    <dgm:pt modelId="{92229655-8688-B447-BE1F-676C781A71A8}" type="pres">
      <dgm:prSet presAssocID="{D4A9606B-9BC5-114A-9F89-D8F9A797D80E}" presName="sibTrans" presStyleLbl="node1" presStyleIdx="1" presStyleCnt="5" custScaleX="108473" custScaleY="97322"/>
      <dgm:spPr/>
      <dgm:t>
        <a:bodyPr/>
        <a:lstStyle/>
        <a:p>
          <a:endParaRPr lang="en-US"/>
        </a:p>
      </dgm:t>
    </dgm:pt>
    <dgm:pt modelId="{FDEB609E-E04A-FA44-BE0C-838979F2FFD7}" type="pres">
      <dgm:prSet presAssocID="{5D24FDD4-9A13-2E47-9D56-2478E1380583}" presName="dummy" presStyleCnt="0"/>
      <dgm:spPr/>
    </dgm:pt>
    <dgm:pt modelId="{82264F55-B154-4547-90EE-A5BD7EAFCCCA}" type="pres">
      <dgm:prSet presAssocID="{5D24FDD4-9A13-2E47-9D56-2478E1380583}" presName="node" presStyleLbl="revTx" presStyleIdx="2" presStyleCnt="5">
        <dgm:presLayoutVars>
          <dgm:bulletEnabled val="1"/>
        </dgm:presLayoutVars>
      </dgm:prSet>
      <dgm:spPr/>
      <dgm:t>
        <a:bodyPr/>
        <a:lstStyle/>
        <a:p>
          <a:endParaRPr lang="en-US"/>
        </a:p>
      </dgm:t>
    </dgm:pt>
    <dgm:pt modelId="{6D742212-30AB-B04B-A2D2-2AC2EECA9A99}" type="pres">
      <dgm:prSet presAssocID="{D938F305-7DFC-EB4C-88E0-ABE55758DECB}" presName="sibTrans" presStyleLbl="node1" presStyleIdx="2" presStyleCnt="5"/>
      <dgm:spPr/>
      <dgm:t>
        <a:bodyPr/>
        <a:lstStyle/>
        <a:p>
          <a:endParaRPr lang="en-US"/>
        </a:p>
      </dgm:t>
    </dgm:pt>
    <dgm:pt modelId="{8358FCF3-AE1A-3F42-960B-2BFBEF928055}" type="pres">
      <dgm:prSet presAssocID="{A62075FC-7EFA-264D-B719-E737FD8AB35D}" presName="dummy" presStyleCnt="0"/>
      <dgm:spPr/>
    </dgm:pt>
    <dgm:pt modelId="{37D067C5-FE8B-9F4E-A36D-1EEC1EB92439}" type="pres">
      <dgm:prSet presAssocID="{A62075FC-7EFA-264D-B719-E737FD8AB35D}" presName="node" presStyleLbl="revTx" presStyleIdx="3" presStyleCnt="5" custScaleX="165595">
        <dgm:presLayoutVars>
          <dgm:bulletEnabled val="1"/>
        </dgm:presLayoutVars>
      </dgm:prSet>
      <dgm:spPr/>
      <dgm:t>
        <a:bodyPr/>
        <a:lstStyle/>
        <a:p>
          <a:endParaRPr lang="en-US"/>
        </a:p>
      </dgm:t>
    </dgm:pt>
    <dgm:pt modelId="{2E40644E-145A-6940-BE09-E782C9A4F759}" type="pres">
      <dgm:prSet presAssocID="{0E657362-A715-FB40-99BA-E5BC991E8ADF}" presName="sibTrans" presStyleLbl="node1" presStyleIdx="3" presStyleCnt="5"/>
      <dgm:spPr/>
      <dgm:t>
        <a:bodyPr/>
        <a:lstStyle/>
        <a:p>
          <a:endParaRPr lang="en-US"/>
        </a:p>
      </dgm:t>
    </dgm:pt>
    <dgm:pt modelId="{5DD70B23-6FD2-1946-A110-F5B114F46B31}" type="pres">
      <dgm:prSet presAssocID="{AAE48843-4ACE-FA41-9830-00E65555A8A1}" presName="dummy" presStyleCnt="0"/>
      <dgm:spPr/>
    </dgm:pt>
    <dgm:pt modelId="{51CF1483-EC9F-0546-8FBA-12F8CCF888E2}" type="pres">
      <dgm:prSet presAssocID="{AAE48843-4ACE-FA41-9830-00E65555A8A1}" presName="node" presStyleLbl="revTx" presStyleIdx="4" presStyleCnt="5">
        <dgm:presLayoutVars>
          <dgm:bulletEnabled val="1"/>
        </dgm:presLayoutVars>
      </dgm:prSet>
      <dgm:spPr/>
      <dgm:t>
        <a:bodyPr/>
        <a:lstStyle/>
        <a:p>
          <a:endParaRPr lang="en-US"/>
        </a:p>
      </dgm:t>
    </dgm:pt>
    <dgm:pt modelId="{850AC630-D45B-5A40-B0FD-47AFE784897E}" type="pres">
      <dgm:prSet presAssocID="{0CDFA146-6EDF-E141-B149-7F151403DC2D}" presName="sibTrans" presStyleLbl="node1" presStyleIdx="4" presStyleCnt="5"/>
      <dgm:spPr/>
      <dgm:t>
        <a:bodyPr/>
        <a:lstStyle/>
        <a:p>
          <a:endParaRPr lang="en-US"/>
        </a:p>
      </dgm:t>
    </dgm:pt>
  </dgm:ptLst>
  <dgm:cxnLst>
    <dgm:cxn modelId="{AB3E7771-E0F7-994C-B4BD-A43B4AFA508F}" srcId="{D4A30660-1C7A-A142-AD2E-C69974520D0F}" destId="{5D24FDD4-9A13-2E47-9D56-2478E1380583}" srcOrd="2" destOrd="0" parTransId="{3FD3C80D-ACF2-B046-9AAF-5A0F27CA1C5A}" sibTransId="{D938F305-7DFC-EB4C-88E0-ABE55758DECB}"/>
    <dgm:cxn modelId="{9E3720A8-E947-8144-BBB0-841EDFF87B6C}" srcId="{D4A30660-1C7A-A142-AD2E-C69974520D0F}" destId="{AAE48843-4ACE-FA41-9830-00E65555A8A1}" srcOrd="4" destOrd="0" parTransId="{4F84B2E5-48E9-594A-B0FD-15C36A6F41A3}" sibTransId="{0CDFA146-6EDF-E141-B149-7F151403DC2D}"/>
    <dgm:cxn modelId="{B60BCD49-81A0-5342-83EC-1F85B1DF33FE}" srcId="{D4A30660-1C7A-A142-AD2E-C69974520D0F}" destId="{C878559C-F45A-A243-9636-7D47A936F88A}" srcOrd="1" destOrd="0" parTransId="{54F5EF40-B026-3444-924B-4291CD947E47}" sibTransId="{D4A9606B-9BC5-114A-9F89-D8F9A797D80E}"/>
    <dgm:cxn modelId="{E226F840-1CF8-4310-8C1E-C93AB582F32A}" type="presOf" srcId="{D4A9606B-9BC5-114A-9F89-D8F9A797D80E}" destId="{92229655-8688-B447-BE1F-676C781A71A8}" srcOrd="0" destOrd="0" presId="urn:microsoft.com/office/officeart/2005/8/layout/cycle1"/>
    <dgm:cxn modelId="{E4AD3ECA-640F-B846-A12A-9A3D10898E78}" srcId="{D4A30660-1C7A-A142-AD2E-C69974520D0F}" destId="{BE113582-004F-D340-85E8-3A51CDE3A449}" srcOrd="0" destOrd="0" parTransId="{6B413ABB-1F2F-054D-B843-783FC07F852D}" sibTransId="{6E0F863E-AA14-F548-8616-2E4A40E573D9}"/>
    <dgm:cxn modelId="{082C8B91-54F6-7C46-8A14-B13637DB8077}" srcId="{D4A30660-1C7A-A142-AD2E-C69974520D0F}" destId="{A62075FC-7EFA-264D-B719-E737FD8AB35D}" srcOrd="3" destOrd="0" parTransId="{C0C03CFF-C5B1-C14A-B4EC-1704A2934724}" sibTransId="{0E657362-A715-FB40-99BA-E5BC991E8ADF}"/>
    <dgm:cxn modelId="{D1579057-EB82-4B2F-B2F9-242D13D562C8}" type="presOf" srcId="{A62075FC-7EFA-264D-B719-E737FD8AB35D}" destId="{37D067C5-FE8B-9F4E-A36D-1EEC1EB92439}" srcOrd="0" destOrd="0" presId="urn:microsoft.com/office/officeart/2005/8/layout/cycle1"/>
    <dgm:cxn modelId="{8DC7F16C-DE19-4CDB-A913-1CF587D578E0}" type="presOf" srcId="{BE113582-004F-D340-85E8-3A51CDE3A449}" destId="{52E4EE4F-45D3-1245-AA3B-8B3734AAE9BB}" srcOrd="0" destOrd="0" presId="urn:microsoft.com/office/officeart/2005/8/layout/cycle1"/>
    <dgm:cxn modelId="{5F797718-FABF-4FD8-9C54-2F81BEB0DDBD}" type="presOf" srcId="{D4A30660-1C7A-A142-AD2E-C69974520D0F}" destId="{B293BD53-FA62-1640-878C-12F980F82927}" srcOrd="0" destOrd="0" presId="urn:microsoft.com/office/officeart/2005/8/layout/cycle1"/>
    <dgm:cxn modelId="{A0F41372-46C0-4800-B942-A6D9C11C7F8F}" type="presOf" srcId="{0E657362-A715-FB40-99BA-E5BC991E8ADF}" destId="{2E40644E-145A-6940-BE09-E782C9A4F759}" srcOrd="0" destOrd="0" presId="urn:microsoft.com/office/officeart/2005/8/layout/cycle1"/>
    <dgm:cxn modelId="{8783DCD2-82AC-4B13-85D1-925022C47D1D}" type="presOf" srcId="{D938F305-7DFC-EB4C-88E0-ABE55758DECB}" destId="{6D742212-30AB-B04B-A2D2-2AC2EECA9A99}" srcOrd="0" destOrd="0" presId="urn:microsoft.com/office/officeart/2005/8/layout/cycle1"/>
    <dgm:cxn modelId="{0E22262A-0017-4F49-9793-75181E90358F}" type="presOf" srcId="{AAE48843-4ACE-FA41-9830-00E65555A8A1}" destId="{51CF1483-EC9F-0546-8FBA-12F8CCF888E2}" srcOrd="0" destOrd="0" presId="urn:microsoft.com/office/officeart/2005/8/layout/cycle1"/>
    <dgm:cxn modelId="{F1DD05E5-6B5F-4714-B9D3-3D544581CEAC}" type="presOf" srcId="{5D24FDD4-9A13-2E47-9D56-2478E1380583}" destId="{82264F55-B154-4547-90EE-A5BD7EAFCCCA}" srcOrd="0" destOrd="0" presId="urn:microsoft.com/office/officeart/2005/8/layout/cycle1"/>
    <dgm:cxn modelId="{7DEFC151-581E-4370-93B1-C302D5C54AC2}" type="presOf" srcId="{0CDFA146-6EDF-E141-B149-7F151403DC2D}" destId="{850AC630-D45B-5A40-B0FD-47AFE784897E}" srcOrd="0" destOrd="0" presId="urn:microsoft.com/office/officeart/2005/8/layout/cycle1"/>
    <dgm:cxn modelId="{799AA247-D6EE-4286-86D3-5C7E0C8296C4}" type="presOf" srcId="{6E0F863E-AA14-F548-8616-2E4A40E573D9}" destId="{5FB445EC-FE65-5944-9581-883F03DBF387}" srcOrd="0" destOrd="0" presId="urn:microsoft.com/office/officeart/2005/8/layout/cycle1"/>
    <dgm:cxn modelId="{927C4FE3-FA21-4F4D-A309-05388A8F671A}" type="presOf" srcId="{C878559C-F45A-A243-9636-7D47A936F88A}" destId="{80310DCD-62F7-F14E-89D7-D925D38E1D1E}" srcOrd="0" destOrd="0" presId="urn:microsoft.com/office/officeart/2005/8/layout/cycle1"/>
    <dgm:cxn modelId="{09E6B78F-42FD-4E1E-9B65-0265BEEA3008}" type="presParOf" srcId="{B293BD53-FA62-1640-878C-12F980F82927}" destId="{6ED3E077-9292-EF4D-A8C1-295AA7E570A4}" srcOrd="0" destOrd="0" presId="urn:microsoft.com/office/officeart/2005/8/layout/cycle1"/>
    <dgm:cxn modelId="{06CF71CC-927B-4C40-925D-AEA391579D07}" type="presParOf" srcId="{B293BD53-FA62-1640-878C-12F980F82927}" destId="{52E4EE4F-45D3-1245-AA3B-8B3734AAE9BB}" srcOrd="1" destOrd="0" presId="urn:microsoft.com/office/officeart/2005/8/layout/cycle1"/>
    <dgm:cxn modelId="{32091EB9-B9E9-41BC-A351-E17539374433}" type="presParOf" srcId="{B293BD53-FA62-1640-878C-12F980F82927}" destId="{5FB445EC-FE65-5944-9581-883F03DBF387}" srcOrd="2" destOrd="0" presId="urn:microsoft.com/office/officeart/2005/8/layout/cycle1"/>
    <dgm:cxn modelId="{6D898077-F017-47CE-BF26-E31513FA75A8}" type="presParOf" srcId="{B293BD53-FA62-1640-878C-12F980F82927}" destId="{CCDCE4F1-F4B2-3449-BF54-8DBA5A718D8E}" srcOrd="3" destOrd="0" presId="urn:microsoft.com/office/officeart/2005/8/layout/cycle1"/>
    <dgm:cxn modelId="{928C2B7B-A666-4D83-A0A7-04F7E897B454}" type="presParOf" srcId="{B293BD53-FA62-1640-878C-12F980F82927}" destId="{80310DCD-62F7-F14E-89D7-D925D38E1D1E}" srcOrd="4" destOrd="0" presId="urn:microsoft.com/office/officeart/2005/8/layout/cycle1"/>
    <dgm:cxn modelId="{E00C5B95-9454-4C77-814E-6817FA5CF0C8}" type="presParOf" srcId="{B293BD53-FA62-1640-878C-12F980F82927}" destId="{92229655-8688-B447-BE1F-676C781A71A8}" srcOrd="5" destOrd="0" presId="urn:microsoft.com/office/officeart/2005/8/layout/cycle1"/>
    <dgm:cxn modelId="{89282125-8F61-4036-97B4-2FB38E1FB450}" type="presParOf" srcId="{B293BD53-FA62-1640-878C-12F980F82927}" destId="{FDEB609E-E04A-FA44-BE0C-838979F2FFD7}" srcOrd="6" destOrd="0" presId="urn:microsoft.com/office/officeart/2005/8/layout/cycle1"/>
    <dgm:cxn modelId="{7AD0FB44-AA6E-40FF-8F48-F65AD05377AA}" type="presParOf" srcId="{B293BD53-FA62-1640-878C-12F980F82927}" destId="{82264F55-B154-4547-90EE-A5BD7EAFCCCA}" srcOrd="7" destOrd="0" presId="urn:microsoft.com/office/officeart/2005/8/layout/cycle1"/>
    <dgm:cxn modelId="{1D995934-E37B-450A-B424-7809AA5DF50C}" type="presParOf" srcId="{B293BD53-FA62-1640-878C-12F980F82927}" destId="{6D742212-30AB-B04B-A2D2-2AC2EECA9A99}" srcOrd="8" destOrd="0" presId="urn:microsoft.com/office/officeart/2005/8/layout/cycle1"/>
    <dgm:cxn modelId="{177887EF-AEEF-4ED1-99DA-2293B6A15490}" type="presParOf" srcId="{B293BD53-FA62-1640-878C-12F980F82927}" destId="{8358FCF3-AE1A-3F42-960B-2BFBEF928055}" srcOrd="9" destOrd="0" presId="urn:microsoft.com/office/officeart/2005/8/layout/cycle1"/>
    <dgm:cxn modelId="{402AEAE4-94D2-46B3-AD72-658D9E8ACECB}" type="presParOf" srcId="{B293BD53-FA62-1640-878C-12F980F82927}" destId="{37D067C5-FE8B-9F4E-A36D-1EEC1EB92439}" srcOrd="10" destOrd="0" presId="urn:microsoft.com/office/officeart/2005/8/layout/cycle1"/>
    <dgm:cxn modelId="{B4D45348-133B-49BB-81B9-8FDAEB19662C}" type="presParOf" srcId="{B293BD53-FA62-1640-878C-12F980F82927}" destId="{2E40644E-145A-6940-BE09-E782C9A4F759}" srcOrd="11" destOrd="0" presId="urn:microsoft.com/office/officeart/2005/8/layout/cycle1"/>
    <dgm:cxn modelId="{4755FA83-3089-4EFD-8620-A283F4661B56}" type="presParOf" srcId="{B293BD53-FA62-1640-878C-12F980F82927}" destId="{5DD70B23-6FD2-1946-A110-F5B114F46B31}" srcOrd="12" destOrd="0" presId="urn:microsoft.com/office/officeart/2005/8/layout/cycle1"/>
    <dgm:cxn modelId="{DE264C89-F13C-4DCA-9D21-C4701EFF1D7B}" type="presParOf" srcId="{B293BD53-FA62-1640-878C-12F980F82927}" destId="{51CF1483-EC9F-0546-8FBA-12F8CCF888E2}" srcOrd="13" destOrd="0" presId="urn:microsoft.com/office/officeart/2005/8/layout/cycle1"/>
    <dgm:cxn modelId="{1FADACA1-AED5-48A9-82C6-12F3675F5C97}" type="presParOf" srcId="{B293BD53-FA62-1640-878C-12F980F82927}" destId="{850AC630-D45B-5A40-B0FD-47AFE784897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A30660-1C7A-A142-AD2E-C69974520D0F}" type="doc">
      <dgm:prSet loTypeId="urn:microsoft.com/office/officeart/2005/8/layout/cycle1" loCatId="" qsTypeId="urn:microsoft.com/office/officeart/2005/8/quickstyle/simple3" qsCatId="simple" csTypeId="urn:microsoft.com/office/officeart/2005/8/colors/accent1_2" csCatId="accent1" phldr="1"/>
      <dgm:spPr/>
      <dgm:t>
        <a:bodyPr/>
        <a:lstStyle/>
        <a:p>
          <a:endParaRPr lang="en-US"/>
        </a:p>
      </dgm:t>
    </dgm:pt>
    <dgm:pt modelId="{BE113582-004F-D340-85E8-3A51CDE3A449}">
      <dgm:prSet phldrT="[Text]" custT="1"/>
      <dgm:spPr/>
      <dgm:t>
        <a:bodyPr/>
        <a:lstStyle/>
        <a:p>
          <a:r>
            <a:rPr lang="en-US" sz="1600" dirty="0" smtClean="0">
              <a:solidFill>
                <a:srgbClr val="FE7979"/>
              </a:solidFill>
              <a:latin typeface="+mj-lt"/>
            </a:rPr>
            <a:t>Trigger: walking in shopping mall; sees large man</a:t>
          </a:r>
          <a:endParaRPr lang="en-US" sz="1600" dirty="0">
            <a:solidFill>
              <a:srgbClr val="FE7979"/>
            </a:solidFill>
            <a:latin typeface="+mj-lt"/>
          </a:endParaRPr>
        </a:p>
      </dgm:t>
    </dgm:pt>
    <dgm:pt modelId="{6B413ABB-1F2F-054D-B843-783FC07F852D}" type="parTrans" cxnId="{E4AD3ECA-640F-B846-A12A-9A3D10898E78}">
      <dgm:prSet/>
      <dgm:spPr/>
      <dgm:t>
        <a:bodyPr/>
        <a:lstStyle/>
        <a:p>
          <a:endParaRPr lang="en-US" sz="1600">
            <a:solidFill>
              <a:srgbClr val="FE7979"/>
            </a:solidFill>
            <a:latin typeface="+mj-lt"/>
          </a:endParaRPr>
        </a:p>
      </dgm:t>
    </dgm:pt>
    <dgm:pt modelId="{6E0F863E-AA14-F548-8616-2E4A40E573D9}" type="sibTrans" cxnId="{E4AD3ECA-640F-B846-A12A-9A3D10898E78}">
      <dgm:prSet/>
      <dgm:spPr/>
      <dgm:t>
        <a:bodyPr/>
        <a:lstStyle/>
        <a:p>
          <a:endParaRPr lang="en-US" sz="1600">
            <a:solidFill>
              <a:srgbClr val="FE7979"/>
            </a:solidFill>
            <a:latin typeface="+mj-lt"/>
          </a:endParaRPr>
        </a:p>
      </dgm:t>
    </dgm:pt>
    <dgm:pt modelId="{C878559C-F45A-A243-9636-7D47A936F88A}">
      <dgm:prSet phldrT="[Text]" custT="1"/>
      <dgm:spPr/>
      <dgm:t>
        <a:bodyPr/>
        <a:lstStyle/>
        <a:p>
          <a:r>
            <a:rPr lang="en-US" sz="1600" dirty="0" smtClean="0">
              <a:solidFill>
                <a:srgbClr val="FE7979"/>
              </a:solidFill>
              <a:latin typeface="+mj-lt"/>
            </a:rPr>
            <a:t>Intrusive memory: Assault/rape</a:t>
          </a:r>
          <a:endParaRPr lang="en-US" sz="1600" dirty="0">
            <a:solidFill>
              <a:srgbClr val="FE7979"/>
            </a:solidFill>
            <a:latin typeface="+mj-lt"/>
          </a:endParaRPr>
        </a:p>
      </dgm:t>
    </dgm:pt>
    <dgm:pt modelId="{54F5EF40-B026-3444-924B-4291CD947E47}" type="parTrans" cxnId="{B60BCD49-81A0-5342-83EC-1F85B1DF33FE}">
      <dgm:prSet/>
      <dgm:spPr/>
      <dgm:t>
        <a:bodyPr/>
        <a:lstStyle/>
        <a:p>
          <a:endParaRPr lang="en-US" sz="1600">
            <a:solidFill>
              <a:srgbClr val="FE7979"/>
            </a:solidFill>
            <a:latin typeface="+mj-lt"/>
          </a:endParaRPr>
        </a:p>
      </dgm:t>
    </dgm:pt>
    <dgm:pt modelId="{D4A9606B-9BC5-114A-9F89-D8F9A797D80E}" type="sibTrans" cxnId="{B60BCD49-81A0-5342-83EC-1F85B1DF33FE}">
      <dgm:prSet/>
      <dgm:spPr/>
      <dgm:t>
        <a:bodyPr/>
        <a:lstStyle/>
        <a:p>
          <a:endParaRPr lang="en-US" sz="1600">
            <a:solidFill>
              <a:srgbClr val="FE7979"/>
            </a:solidFill>
            <a:latin typeface="+mj-lt"/>
          </a:endParaRPr>
        </a:p>
      </dgm:t>
    </dgm:pt>
    <dgm:pt modelId="{5D24FDD4-9A13-2E47-9D56-2478E1380583}">
      <dgm:prSet phldrT="[Text]" custT="1"/>
      <dgm:spPr/>
      <dgm:t>
        <a:bodyPr/>
        <a:lstStyle/>
        <a:p>
          <a:r>
            <a:rPr lang="en-US" sz="1600" dirty="0" smtClean="0">
              <a:solidFill>
                <a:srgbClr val="FE7979"/>
              </a:solidFill>
              <a:latin typeface="+mj-lt"/>
            </a:rPr>
            <a:t>Trauma-based thought: that man looks like the guy who attacked me and I am in danger</a:t>
          </a:r>
          <a:endParaRPr lang="en-US" sz="1600" dirty="0">
            <a:solidFill>
              <a:srgbClr val="FE7979"/>
            </a:solidFill>
            <a:latin typeface="+mj-lt"/>
          </a:endParaRPr>
        </a:p>
      </dgm:t>
    </dgm:pt>
    <dgm:pt modelId="{3FD3C80D-ACF2-B046-9AAF-5A0F27CA1C5A}" type="parTrans" cxnId="{AB3E7771-E0F7-994C-B4BD-A43B4AFA508F}">
      <dgm:prSet/>
      <dgm:spPr/>
      <dgm:t>
        <a:bodyPr/>
        <a:lstStyle/>
        <a:p>
          <a:endParaRPr lang="en-US" sz="1600">
            <a:solidFill>
              <a:srgbClr val="FE7979"/>
            </a:solidFill>
            <a:latin typeface="+mj-lt"/>
          </a:endParaRPr>
        </a:p>
      </dgm:t>
    </dgm:pt>
    <dgm:pt modelId="{D938F305-7DFC-EB4C-88E0-ABE55758DECB}" type="sibTrans" cxnId="{AB3E7771-E0F7-994C-B4BD-A43B4AFA508F}">
      <dgm:prSet/>
      <dgm:spPr/>
      <dgm:t>
        <a:bodyPr/>
        <a:lstStyle/>
        <a:p>
          <a:endParaRPr lang="en-US" sz="1600">
            <a:solidFill>
              <a:srgbClr val="FE7979"/>
            </a:solidFill>
            <a:latin typeface="+mj-lt"/>
          </a:endParaRPr>
        </a:p>
      </dgm:t>
    </dgm:pt>
    <dgm:pt modelId="{A62075FC-7EFA-264D-B719-E737FD8AB35D}">
      <dgm:prSet phldrT="[Text]" custT="1"/>
      <dgm:spPr/>
      <dgm:t>
        <a:bodyPr/>
        <a:lstStyle/>
        <a:p>
          <a:r>
            <a:rPr lang="en-US" sz="1600" dirty="0" smtClean="0">
              <a:solidFill>
                <a:srgbClr val="FE7979"/>
              </a:solidFill>
              <a:latin typeface="+mj-lt"/>
            </a:rPr>
            <a:t>Physiological </a:t>
          </a:r>
          <a:r>
            <a:rPr lang="en-US" sz="1600" dirty="0" err="1" smtClean="0">
              <a:solidFill>
                <a:srgbClr val="FE7979"/>
              </a:solidFill>
              <a:latin typeface="+mj-lt"/>
            </a:rPr>
            <a:t>Hyperarousal</a:t>
          </a:r>
          <a:r>
            <a:rPr lang="en-US" sz="1600" dirty="0" smtClean="0">
              <a:solidFill>
                <a:srgbClr val="FE7979"/>
              </a:solidFill>
              <a:latin typeface="+mj-lt"/>
            </a:rPr>
            <a:t>: hyper alert, watchful</a:t>
          </a:r>
          <a:endParaRPr lang="en-US" sz="1600" dirty="0">
            <a:solidFill>
              <a:srgbClr val="FE7979"/>
            </a:solidFill>
            <a:latin typeface="+mj-lt"/>
          </a:endParaRPr>
        </a:p>
      </dgm:t>
    </dgm:pt>
    <dgm:pt modelId="{C0C03CFF-C5B1-C14A-B4EC-1704A2934724}" type="parTrans" cxnId="{082C8B91-54F6-7C46-8A14-B13637DB8077}">
      <dgm:prSet/>
      <dgm:spPr/>
      <dgm:t>
        <a:bodyPr/>
        <a:lstStyle/>
        <a:p>
          <a:endParaRPr lang="en-US" sz="1600">
            <a:solidFill>
              <a:srgbClr val="FE7979"/>
            </a:solidFill>
            <a:latin typeface="+mj-lt"/>
          </a:endParaRPr>
        </a:p>
      </dgm:t>
    </dgm:pt>
    <dgm:pt modelId="{0E657362-A715-FB40-99BA-E5BC991E8ADF}" type="sibTrans" cxnId="{082C8B91-54F6-7C46-8A14-B13637DB8077}">
      <dgm:prSet/>
      <dgm:spPr/>
      <dgm:t>
        <a:bodyPr/>
        <a:lstStyle/>
        <a:p>
          <a:endParaRPr lang="en-US" sz="1600">
            <a:solidFill>
              <a:srgbClr val="FE7979"/>
            </a:solidFill>
            <a:latin typeface="+mj-lt"/>
          </a:endParaRPr>
        </a:p>
      </dgm:t>
    </dgm:pt>
    <dgm:pt modelId="{AAE48843-4ACE-FA41-9830-00E65555A8A1}">
      <dgm:prSet phldrT="[Text]" custT="1"/>
      <dgm:spPr/>
      <dgm:t>
        <a:bodyPr/>
        <a:lstStyle/>
        <a:p>
          <a:r>
            <a:rPr lang="en-US" sz="1600" dirty="0" smtClean="0">
              <a:solidFill>
                <a:srgbClr val="FE7979"/>
              </a:solidFill>
              <a:latin typeface="+mj-lt"/>
            </a:rPr>
            <a:t>Avoidance/Detachment: need to leave the mall</a:t>
          </a:r>
          <a:endParaRPr lang="en-US" sz="1600" dirty="0">
            <a:solidFill>
              <a:srgbClr val="FE7979"/>
            </a:solidFill>
            <a:latin typeface="+mj-lt"/>
          </a:endParaRPr>
        </a:p>
      </dgm:t>
    </dgm:pt>
    <dgm:pt modelId="{4F84B2E5-48E9-594A-B0FD-15C36A6F41A3}" type="parTrans" cxnId="{9E3720A8-E947-8144-BBB0-841EDFF87B6C}">
      <dgm:prSet/>
      <dgm:spPr/>
      <dgm:t>
        <a:bodyPr/>
        <a:lstStyle/>
        <a:p>
          <a:endParaRPr lang="en-US" sz="1600">
            <a:solidFill>
              <a:srgbClr val="FE7979"/>
            </a:solidFill>
            <a:latin typeface="+mj-lt"/>
          </a:endParaRPr>
        </a:p>
      </dgm:t>
    </dgm:pt>
    <dgm:pt modelId="{0CDFA146-6EDF-E141-B149-7F151403DC2D}" type="sibTrans" cxnId="{9E3720A8-E947-8144-BBB0-841EDFF87B6C}">
      <dgm:prSet/>
      <dgm:spPr/>
      <dgm:t>
        <a:bodyPr/>
        <a:lstStyle/>
        <a:p>
          <a:endParaRPr lang="en-US" sz="1600">
            <a:solidFill>
              <a:srgbClr val="FE7979"/>
            </a:solidFill>
            <a:latin typeface="+mj-lt"/>
          </a:endParaRPr>
        </a:p>
      </dgm:t>
    </dgm:pt>
    <dgm:pt modelId="{B293BD53-FA62-1640-878C-12F980F82927}" type="pres">
      <dgm:prSet presAssocID="{D4A30660-1C7A-A142-AD2E-C69974520D0F}" presName="cycle" presStyleCnt="0">
        <dgm:presLayoutVars>
          <dgm:dir/>
          <dgm:resizeHandles val="exact"/>
        </dgm:presLayoutVars>
      </dgm:prSet>
      <dgm:spPr/>
      <dgm:t>
        <a:bodyPr/>
        <a:lstStyle/>
        <a:p>
          <a:endParaRPr lang="en-US"/>
        </a:p>
      </dgm:t>
    </dgm:pt>
    <dgm:pt modelId="{6ED3E077-9292-EF4D-A8C1-295AA7E570A4}" type="pres">
      <dgm:prSet presAssocID="{BE113582-004F-D340-85E8-3A51CDE3A449}" presName="dummy" presStyleCnt="0"/>
      <dgm:spPr/>
    </dgm:pt>
    <dgm:pt modelId="{52E4EE4F-45D3-1245-AA3B-8B3734AAE9BB}" type="pres">
      <dgm:prSet presAssocID="{BE113582-004F-D340-85E8-3A51CDE3A449}" presName="node" presStyleLbl="revTx" presStyleIdx="0" presStyleCnt="5">
        <dgm:presLayoutVars>
          <dgm:bulletEnabled val="1"/>
        </dgm:presLayoutVars>
      </dgm:prSet>
      <dgm:spPr/>
      <dgm:t>
        <a:bodyPr/>
        <a:lstStyle/>
        <a:p>
          <a:endParaRPr lang="en-US"/>
        </a:p>
      </dgm:t>
    </dgm:pt>
    <dgm:pt modelId="{5FB445EC-FE65-5944-9581-883F03DBF387}" type="pres">
      <dgm:prSet presAssocID="{6E0F863E-AA14-F548-8616-2E4A40E573D9}" presName="sibTrans" presStyleLbl="node1" presStyleIdx="0" presStyleCnt="5"/>
      <dgm:spPr/>
      <dgm:t>
        <a:bodyPr/>
        <a:lstStyle/>
        <a:p>
          <a:endParaRPr lang="en-US"/>
        </a:p>
      </dgm:t>
    </dgm:pt>
    <dgm:pt modelId="{CCDCE4F1-F4B2-3449-BF54-8DBA5A718D8E}" type="pres">
      <dgm:prSet presAssocID="{C878559C-F45A-A243-9636-7D47A936F88A}" presName="dummy" presStyleCnt="0"/>
      <dgm:spPr/>
    </dgm:pt>
    <dgm:pt modelId="{80310DCD-62F7-F14E-89D7-D925D38E1D1E}" type="pres">
      <dgm:prSet presAssocID="{C878559C-F45A-A243-9636-7D47A936F88A}" presName="node" presStyleLbl="revTx" presStyleIdx="1" presStyleCnt="5">
        <dgm:presLayoutVars>
          <dgm:bulletEnabled val="1"/>
        </dgm:presLayoutVars>
      </dgm:prSet>
      <dgm:spPr/>
      <dgm:t>
        <a:bodyPr/>
        <a:lstStyle/>
        <a:p>
          <a:endParaRPr lang="en-US"/>
        </a:p>
      </dgm:t>
    </dgm:pt>
    <dgm:pt modelId="{92229655-8688-B447-BE1F-676C781A71A8}" type="pres">
      <dgm:prSet presAssocID="{D4A9606B-9BC5-114A-9F89-D8F9A797D80E}" presName="sibTrans" presStyleLbl="node1" presStyleIdx="1" presStyleCnt="5" custScaleX="108473" custScaleY="97322"/>
      <dgm:spPr/>
      <dgm:t>
        <a:bodyPr/>
        <a:lstStyle/>
        <a:p>
          <a:endParaRPr lang="en-US"/>
        </a:p>
      </dgm:t>
    </dgm:pt>
    <dgm:pt modelId="{FDEB609E-E04A-FA44-BE0C-838979F2FFD7}" type="pres">
      <dgm:prSet presAssocID="{5D24FDD4-9A13-2E47-9D56-2478E1380583}" presName="dummy" presStyleCnt="0"/>
      <dgm:spPr/>
    </dgm:pt>
    <dgm:pt modelId="{82264F55-B154-4547-90EE-A5BD7EAFCCCA}" type="pres">
      <dgm:prSet presAssocID="{5D24FDD4-9A13-2E47-9D56-2478E1380583}" presName="node" presStyleLbl="revTx" presStyleIdx="2" presStyleCnt="5">
        <dgm:presLayoutVars>
          <dgm:bulletEnabled val="1"/>
        </dgm:presLayoutVars>
      </dgm:prSet>
      <dgm:spPr/>
      <dgm:t>
        <a:bodyPr/>
        <a:lstStyle/>
        <a:p>
          <a:endParaRPr lang="en-US"/>
        </a:p>
      </dgm:t>
    </dgm:pt>
    <dgm:pt modelId="{6D742212-30AB-B04B-A2D2-2AC2EECA9A99}" type="pres">
      <dgm:prSet presAssocID="{D938F305-7DFC-EB4C-88E0-ABE55758DECB}" presName="sibTrans" presStyleLbl="node1" presStyleIdx="2" presStyleCnt="5"/>
      <dgm:spPr/>
      <dgm:t>
        <a:bodyPr/>
        <a:lstStyle/>
        <a:p>
          <a:endParaRPr lang="en-US"/>
        </a:p>
      </dgm:t>
    </dgm:pt>
    <dgm:pt modelId="{8358FCF3-AE1A-3F42-960B-2BFBEF928055}" type="pres">
      <dgm:prSet presAssocID="{A62075FC-7EFA-264D-B719-E737FD8AB35D}" presName="dummy" presStyleCnt="0"/>
      <dgm:spPr/>
    </dgm:pt>
    <dgm:pt modelId="{37D067C5-FE8B-9F4E-A36D-1EEC1EB92439}" type="pres">
      <dgm:prSet presAssocID="{A62075FC-7EFA-264D-B719-E737FD8AB35D}" presName="node" presStyleLbl="revTx" presStyleIdx="3" presStyleCnt="5" custScaleX="165595">
        <dgm:presLayoutVars>
          <dgm:bulletEnabled val="1"/>
        </dgm:presLayoutVars>
      </dgm:prSet>
      <dgm:spPr/>
      <dgm:t>
        <a:bodyPr/>
        <a:lstStyle/>
        <a:p>
          <a:endParaRPr lang="en-US"/>
        </a:p>
      </dgm:t>
    </dgm:pt>
    <dgm:pt modelId="{2E40644E-145A-6940-BE09-E782C9A4F759}" type="pres">
      <dgm:prSet presAssocID="{0E657362-A715-FB40-99BA-E5BC991E8ADF}" presName="sibTrans" presStyleLbl="node1" presStyleIdx="3" presStyleCnt="5"/>
      <dgm:spPr/>
      <dgm:t>
        <a:bodyPr/>
        <a:lstStyle/>
        <a:p>
          <a:endParaRPr lang="en-US"/>
        </a:p>
      </dgm:t>
    </dgm:pt>
    <dgm:pt modelId="{5DD70B23-6FD2-1946-A110-F5B114F46B31}" type="pres">
      <dgm:prSet presAssocID="{AAE48843-4ACE-FA41-9830-00E65555A8A1}" presName="dummy" presStyleCnt="0"/>
      <dgm:spPr/>
    </dgm:pt>
    <dgm:pt modelId="{51CF1483-EC9F-0546-8FBA-12F8CCF888E2}" type="pres">
      <dgm:prSet presAssocID="{AAE48843-4ACE-FA41-9830-00E65555A8A1}" presName="node" presStyleLbl="revTx" presStyleIdx="4" presStyleCnt="5">
        <dgm:presLayoutVars>
          <dgm:bulletEnabled val="1"/>
        </dgm:presLayoutVars>
      </dgm:prSet>
      <dgm:spPr/>
      <dgm:t>
        <a:bodyPr/>
        <a:lstStyle/>
        <a:p>
          <a:endParaRPr lang="en-US"/>
        </a:p>
      </dgm:t>
    </dgm:pt>
    <dgm:pt modelId="{850AC630-D45B-5A40-B0FD-47AFE784897E}" type="pres">
      <dgm:prSet presAssocID="{0CDFA146-6EDF-E141-B149-7F151403DC2D}" presName="sibTrans" presStyleLbl="node1" presStyleIdx="4" presStyleCnt="5"/>
      <dgm:spPr/>
      <dgm:t>
        <a:bodyPr/>
        <a:lstStyle/>
        <a:p>
          <a:endParaRPr lang="en-US"/>
        </a:p>
      </dgm:t>
    </dgm:pt>
  </dgm:ptLst>
  <dgm:cxnLst>
    <dgm:cxn modelId="{AB3E7771-E0F7-994C-B4BD-A43B4AFA508F}" srcId="{D4A30660-1C7A-A142-AD2E-C69974520D0F}" destId="{5D24FDD4-9A13-2E47-9D56-2478E1380583}" srcOrd="2" destOrd="0" parTransId="{3FD3C80D-ACF2-B046-9AAF-5A0F27CA1C5A}" sibTransId="{D938F305-7DFC-EB4C-88E0-ABE55758DECB}"/>
    <dgm:cxn modelId="{5EE993CC-1732-4EF7-855C-E5CA7D4DFDA1}" type="presOf" srcId="{6E0F863E-AA14-F548-8616-2E4A40E573D9}" destId="{5FB445EC-FE65-5944-9581-883F03DBF387}" srcOrd="0" destOrd="0" presId="urn:microsoft.com/office/officeart/2005/8/layout/cycle1"/>
    <dgm:cxn modelId="{9E3720A8-E947-8144-BBB0-841EDFF87B6C}" srcId="{D4A30660-1C7A-A142-AD2E-C69974520D0F}" destId="{AAE48843-4ACE-FA41-9830-00E65555A8A1}" srcOrd="4" destOrd="0" parTransId="{4F84B2E5-48E9-594A-B0FD-15C36A6F41A3}" sibTransId="{0CDFA146-6EDF-E141-B149-7F151403DC2D}"/>
    <dgm:cxn modelId="{6A204FF0-FA56-4E6C-81C4-65FFDE1508D7}" type="presOf" srcId="{C878559C-F45A-A243-9636-7D47A936F88A}" destId="{80310DCD-62F7-F14E-89D7-D925D38E1D1E}" srcOrd="0" destOrd="0" presId="urn:microsoft.com/office/officeart/2005/8/layout/cycle1"/>
    <dgm:cxn modelId="{6B8D1C0B-7468-4DAF-9780-8C0EC63C0845}" type="presOf" srcId="{0CDFA146-6EDF-E141-B149-7F151403DC2D}" destId="{850AC630-D45B-5A40-B0FD-47AFE784897E}" srcOrd="0" destOrd="0" presId="urn:microsoft.com/office/officeart/2005/8/layout/cycle1"/>
    <dgm:cxn modelId="{866B6524-C17C-41D8-893F-CF83CDD48DD4}" type="presOf" srcId="{D4A9606B-9BC5-114A-9F89-D8F9A797D80E}" destId="{92229655-8688-B447-BE1F-676C781A71A8}" srcOrd="0" destOrd="0" presId="urn:microsoft.com/office/officeart/2005/8/layout/cycle1"/>
    <dgm:cxn modelId="{28B2D078-FB69-41F6-A8D4-4F78A03133E6}" type="presOf" srcId="{BE113582-004F-D340-85E8-3A51CDE3A449}" destId="{52E4EE4F-45D3-1245-AA3B-8B3734AAE9BB}" srcOrd="0" destOrd="0" presId="urn:microsoft.com/office/officeart/2005/8/layout/cycle1"/>
    <dgm:cxn modelId="{B60BCD49-81A0-5342-83EC-1F85B1DF33FE}" srcId="{D4A30660-1C7A-A142-AD2E-C69974520D0F}" destId="{C878559C-F45A-A243-9636-7D47A936F88A}" srcOrd="1" destOrd="0" parTransId="{54F5EF40-B026-3444-924B-4291CD947E47}" sibTransId="{D4A9606B-9BC5-114A-9F89-D8F9A797D80E}"/>
    <dgm:cxn modelId="{18A79B6A-6E91-49DB-9008-927861514B72}" type="presOf" srcId="{AAE48843-4ACE-FA41-9830-00E65555A8A1}" destId="{51CF1483-EC9F-0546-8FBA-12F8CCF888E2}" srcOrd="0" destOrd="0" presId="urn:microsoft.com/office/officeart/2005/8/layout/cycle1"/>
    <dgm:cxn modelId="{9BE1F6F5-60A8-4FBF-B364-760F5263EE7B}" type="presOf" srcId="{A62075FC-7EFA-264D-B719-E737FD8AB35D}" destId="{37D067C5-FE8B-9F4E-A36D-1EEC1EB92439}" srcOrd="0" destOrd="0" presId="urn:microsoft.com/office/officeart/2005/8/layout/cycle1"/>
    <dgm:cxn modelId="{E4AD3ECA-640F-B846-A12A-9A3D10898E78}" srcId="{D4A30660-1C7A-A142-AD2E-C69974520D0F}" destId="{BE113582-004F-D340-85E8-3A51CDE3A449}" srcOrd="0" destOrd="0" parTransId="{6B413ABB-1F2F-054D-B843-783FC07F852D}" sibTransId="{6E0F863E-AA14-F548-8616-2E4A40E573D9}"/>
    <dgm:cxn modelId="{082C8B91-54F6-7C46-8A14-B13637DB8077}" srcId="{D4A30660-1C7A-A142-AD2E-C69974520D0F}" destId="{A62075FC-7EFA-264D-B719-E737FD8AB35D}" srcOrd="3" destOrd="0" parTransId="{C0C03CFF-C5B1-C14A-B4EC-1704A2934724}" sibTransId="{0E657362-A715-FB40-99BA-E5BC991E8ADF}"/>
    <dgm:cxn modelId="{E6CF97DC-C759-4393-8674-48B3713C7FB7}" type="presOf" srcId="{0E657362-A715-FB40-99BA-E5BC991E8ADF}" destId="{2E40644E-145A-6940-BE09-E782C9A4F759}" srcOrd="0" destOrd="0" presId="urn:microsoft.com/office/officeart/2005/8/layout/cycle1"/>
    <dgm:cxn modelId="{DFA5AF50-6A99-49A3-871D-6BB2C6168C62}" type="presOf" srcId="{D4A30660-1C7A-A142-AD2E-C69974520D0F}" destId="{B293BD53-FA62-1640-878C-12F980F82927}" srcOrd="0" destOrd="0" presId="urn:microsoft.com/office/officeart/2005/8/layout/cycle1"/>
    <dgm:cxn modelId="{D1802445-15F9-409C-86E7-54E0E4488D2F}" type="presOf" srcId="{5D24FDD4-9A13-2E47-9D56-2478E1380583}" destId="{82264F55-B154-4547-90EE-A5BD7EAFCCCA}" srcOrd="0" destOrd="0" presId="urn:microsoft.com/office/officeart/2005/8/layout/cycle1"/>
    <dgm:cxn modelId="{9B6B4A37-911C-46DA-8E90-9C99493712A2}" type="presOf" srcId="{D938F305-7DFC-EB4C-88E0-ABE55758DECB}" destId="{6D742212-30AB-B04B-A2D2-2AC2EECA9A99}" srcOrd="0" destOrd="0" presId="urn:microsoft.com/office/officeart/2005/8/layout/cycle1"/>
    <dgm:cxn modelId="{9FC45F9A-C3FE-4DA2-AD14-63AA42B040E6}" type="presParOf" srcId="{B293BD53-FA62-1640-878C-12F980F82927}" destId="{6ED3E077-9292-EF4D-A8C1-295AA7E570A4}" srcOrd="0" destOrd="0" presId="urn:microsoft.com/office/officeart/2005/8/layout/cycle1"/>
    <dgm:cxn modelId="{AC24709F-DF81-4605-95C6-F2820978DB2D}" type="presParOf" srcId="{B293BD53-FA62-1640-878C-12F980F82927}" destId="{52E4EE4F-45D3-1245-AA3B-8B3734AAE9BB}" srcOrd="1" destOrd="0" presId="urn:microsoft.com/office/officeart/2005/8/layout/cycle1"/>
    <dgm:cxn modelId="{03DCD013-B0C7-4173-8359-B6D5313C41E1}" type="presParOf" srcId="{B293BD53-FA62-1640-878C-12F980F82927}" destId="{5FB445EC-FE65-5944-9581-883F03DBF387}" srcOrd="2" destOrd="0" presId="urn:microsoft.com/office/officeart/2005/8/layout/cycle1"/>
    <dgm:cxn modelId="{8B781AA2-EFA4-406A-B43E-1F63A086E50E}" type="presParOf" srcId="{B293BD53-FA62-1640-878C-12F980F82927}" destId="{CCDCE4F1-F4B2-3449-BF54-8DBA5A718D8E}" srcOrd="3" destOrd="0" presId="urn:microsoft.com/office/officeart/2005/8/layout/cycle1"/>
    <dgm:cxn modelId="{A0D97F80-2491-41C8-8962-E000ABC5A5DC}" type="presParOf" srcId="{B293BD53-FA62-1640-878C-12F980F82927}" destId="{80310DCD-62F7-F14E-89D7-D925D38E1D1E}" srcOrd="4" destOrd="0" presId="urn:microsoft.com/office/officeart/2005/8/layout/cycle1"/>
    <dgm:cxn modelId="{D4507BB1-F4B8-419A-981F-065EE979F496}" type="presParOf" srcId="{B293BD53-FA62-1640-878C-12F980F82927}" destId="{92229655-8688-B447-BE1F-676C781A71A8}" srcOrd="5" destOrd="0" presId="urn:microsoft.com/office/officeart/2005/8/layout/cycle1"/>
    <dgm:cxn modelId="{56AF34AA-45AD-44A8-A2AC-9945F6219969}" type="presParOf" srcId="{B293BD53-FA62-1640-878C-12F980F82927}" destId="{FDEB609E-E04A-FA44-BE0C-838979F2FFD7}" srcOrd="6" destOrd="0" presId="urn:microsoft.com/office/officeart/2005/8/layout/cycle1"/>
    <dgm:cxn modelId="{215FF53C-FD14-42B3-8808-07DD6D7387ED}" type="presParOf" srcId="{B293BD53-FA62-1640-878C-12F980F82927}" destId="{82264F55-B154-4547-90EE-A5BD7EAFCCCA}" srcOrd="7" destOrd="0" presId="urn:microsoft.com/office/officeart/2005/8/layout/cycle1"/>
    <dgm:cxn modelId="{2CA9DD13-42CD-47F4-B975-4DFC8020ACDD}" type="presParOf" srcId="{B293BD53-FA62-1640-878C-12F980F82927}" destId="{6D742212-30AB-B04B-A2D2-2AC2EECA9A99}" srcOrd="8" destOrd="0" presId="urn:microsoft.com/office/officeart/2005/8/layout/cycle1"/>
    <dgm:cxn modelId="{FAB2B730-83F7-4B1B-8E70-87584361DD2B}" type="presParOf" srcId="{B293BD53-FA62-1640-878C-12F980F82927}" destId="{8358FCF3-AE1A-3F42-960B-2BFBEF928055}" srcOrd="9" destOrd="0" presId="urn:microsoft.com/office/officeart/2005/8/layout/cycle1"/>
    <dgm:cxn modelId="{84CCB07A-E665-4412-AF37-844FBEFCC8A4}" type="presParOf" srcId="{B293BD53-FA62-1640-878C-12F980F82927}" destId="{37D067C5-FE8B-9F4E-A36D-1EEC1EB92439}" srcOrd="10" destOrd="0" presId="urn:microsoft.com/office/officeart/2005/8/layout/cycle1"/>
    <dgm:cxn modelId="{60D77BF3-E309-4675-AB36-3805AF6CFED5}" type="presParOf" srcId="{B293BD53-FA62-1640-878C-12F980F82927}" destId="{2E40644E-145A-6940-BE09-E782C9A4F759}" srcOrd="11" destOrd="0" presId="urn:microsoft.com/office/officeart/2005/8/layout/cycle1"/>
    <dgm:cxn modelId="{F0163EA6-B241-413B-8338-2CFB18576678}" type="presParOf" srcId="{B293BD53-FA62-1640-878C-12F980F82927}" destId="{5DD70B23-6FD2-1946-A110-F5B114F46B31}" srcOrd="12" destOrd="0" presId="urn:microsoft.com/office/officeart/2005/8/layout/cycle1"/>
    <dgm:cxn modelId="{78E8B463-8B17-409E-8DD5-480B60B5F0E9}" type="presParOf" srcId="{B293BD53-FA62-1640-878C-12F980F82927}" destId="{51CF1483-EC9F-0546-8FBA-12F8CCF888E2}" srcOrd="13" destOrd="0" presId="urn:microsoft.com/office/officeart/2005/8/layout/cycle1"/>
    <dgm:cxn modelId="{0BC12DB7-502E-43AC-A1EE-1BEC5ABFBEC4}" type="presParOf" srcId="{B293BD53-FA62-1640-878C-12F980F82927}" destId="{850AC630-D45B-5A40-B0FD-47AFE784897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F6395-0517-4AFF-ACC4-2F7667F996A8}">
      <dsp:nvSpPr>
        <dsp:cNvPr id="0" name=""/>
        <dsp:cNvSpPr/>
      </dsp:nvSpPr>
      <dsp:spPr>
        <a:xfrm>
          <a:off x="2133579" y="609605"/>
          <a:ext cx="4423410" cy="153619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F5906-C989-4868-908F-E3640C454D55}">
      <dsp:nvSpPr>
        <dsp:cNvPr id="0" name=""/>
        <dsp:cNvSpPr/>
      </dsp:nvSpPr>
      <dsp:spPr>
        <a:xfrm>
          <a:off x="3990974" y="3984498"/>
          <a:ext cx="857250" cy="548640"/>
        </a:xfrm>
        <a:prstGeom prst="downArrow">
          <a:avLst/>
        </a:prstGeom>
        <a:gradFill rotWithShape="0">
          <a:gsLst>
            <a:gs pos="0">
              <a:schemeClr val="accent3">
                <a:tint val="40000"/>
                <a:hueOff val="0"/>
                <a:satOff val="0"/>
                <a:lumOff val="0"/>
                <a:alphaOff val="0"/>
                <a:tint val="37000"/>
                <a:hueMod val="100000"/>
                <a:satMod val="200000"/>
                <a:lumMod val="88000"/>
              </a:schemeClr>
            </a:gs>
            <a:gs pos="100000">
              <a:schemeClr val="accent3">
                <a:tint val="40000"/>
                <a:hueOff val="0"/>
                <a:satOff val="0"/>
                <a:lumOff val="0"/>
                <a:alphaOff val="0"/>
                <a:tint val="53000"/>
                <a:shade val="100000"/>
                <a:hueMod val="100000"/>
                <a:satMod val="350000"/>
                <a:lumMod val="79000"/>
              </a:schemeClr>
            </a:gs>
          </a:gsLst>
          <a:lin ang="5400000" scaled="1"/>
        </a:gradFill>
        <a:ln w="1587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7C86567-B10A-427C-9F00-4673508EE82D}">
      <dsp:nvSpPr>
        <dsp:cNvPr id="0" name=""/>
        <dsp:cNvSpPr/>
      </dsp:nvSpPr>
      <dsp:spPr>
        <a:xfrm>
          <a:off x="1447809" y="4423410"/>
          <a:ext cx="5943581" cy="10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Existential problems</a:t>
          </a:r>
          <a:endParaRPr lang="en-US" sz="3200" kern="1200" dirty="0">
            <a:latin typeface="+mj-lt"/>
          </a:endParaRPr>
        </a:p>
      </dsp:txBody>
      <dsp:txXfrm>
        <a:off x="1447809" y="4423410"/>
        <a:ext cx="5943581" cy="1028700"/>
      </dsp:txXfrm>
    </dsp:sp>
    <dsp:sp modelId="{9958E116-C569-48EE-A3EF-1832FB1C3B5C}">
      <dsp:nvSpPr>
        <dsp:cNvPr id="0" name=""/>
        <dsp:cNvSpPr/>
      </dsp:nvSpPr>
      <dsp:spPr>
        <a:xfrm>
          <a:off x="3809237" y="1877720"/>
          <a:ext cx="1543050" cy="1543050"/>
        </a:xfrm>
        <a:prstGeom prst="ellipse">
          <a:avLst/>
        </a:prstGeom>
        <a:gradFill rotWithShape="0">
          <a:gsLst>
            <a:gs pos="0">
              <a:schemeClr val="accent3">
                <a:hueOff val="0"/>
                <a:satOff val="0"/>
                <a:lumOff val="0"/>
                <a:alphaOff val="0"/>
                <a:tint val="37000"/>
                <a:hueMod val="100000"/>
                <a:satMod val="200000"/>
                <a:lumMod val="88000"/>
              </a:schemeClr>
            </a:gs>
            <a:gs pos="100000">
              <a:schemeClr val="accent3">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Military Culture</a:t>
          </a:r>
          <a:endParaRPr lang="en-US" sz="2200" b="1" kern="1200" dirty="0"/>
        </a:p>
      </dsp:txBody>
      <dsp:txXfrm>
        <a:off x="4035211" y="2103694"/>
        <a:ext cx="1091102" cy="1091102"/>
      </dsp:txXfrm>
    </dsp:sp>
    <dsp:sp modelId="{2B9C83E8-A923-4A01-8F91-9B948F8837B1}">
      <dsp:nvSpPr>
        <dsp:cNvPr id="0" name=""/>
        <dsp:cNvSpPr/>
      </dsp:nvSpPr>
      <dsp:spPr>
        <a:xfrm>
          <a:off x="2705099" y="720090"/>
          <a:ext cx="1543050" cy="1543050"/>
        </a:xfrm>
        <a:prstGeom prst="ellipse">
          <a:avLst/>
        </a:prstGeom>
        <a:gradFill rotWithShape="0">
          <a:gsLst>
            <a:gs pos="0">
              <a:schemeClr val="accent3">
                <a:hueOff val="5497000"/>
                <a:satOff val="-3971"/>
                <a:lumOff val="1471"/>
                <a:alphaOff val="0"/>
                <a:tint val="37000"/>
                <a:hueMod val="100000"/>
                <a:satMod val="200000"/>
                <a:lumMod val="88000"/>
              </a:schemeClr>
            </a:gs>
            <a:gs pos="100000">
              <a:schemeClr val="accent3">
                <a:hueOff val="5497000"/>
                <a:satOff val="-3971"/>
                <a:lumOff val="1471"/>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Male Cultural</a:t>
          </a:r>
          <a:endParaRPr lang="en-US" sz="2200" b="1" kern="1200" dirty="0"/>
        </a:p>
      </dsp:txBody>
      <dsp:txXfrm>
        <a:off x="2931073" y="946064"/>
        <a:ext cx="1091102" cy="1091102"/>
      </dsp:txXfrm>
    </dsp:sp>
    <dsp:sp modelId="{291F5595-6C4B-4318-8614-36A87DC2F16D}">
      <dsp:nvSpPr>
        <dsp:cNvPr id="0" name=""/>
        <dsp:cNvSpPr/>
      </dsp:nvSpPr>
      <dsp:spPr>
        <a:xfrm>
          <a:off x="4282440" y="347014"/>
          <a:ext cx="1543050" cy="1543050"/>
        </a:xfrm>
        <a:prstGeom prst="ellipse">
          <a:avLst/>
        </a:prstGeom>
        <a:gradFill rotWithShape="0">
          <a:gsLst>
            <a:gs pos="0">
              <a:schemeClr val="accent3">
                <a:hueOff val="10993999"/>
                <a:satOff val="-7943"/>
                <a:lumOff val="2941"/>
                <a:alphaOff val="0"/>
                <a:tint val="37000"/>
                <a:hueMod val="100000"/>
                <a:satMod val="200000"/>
                <a:lumMod val="88000"/>
              </a:schemeClr>
            </a:gs>
            <a:gs pos="100000">
              <a:schemeClr val="accent3">
                <a:hueOff val="10993999"/>
                <a:satOff val="-7943"/>
                <a:lumOff val="2941"/>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Sexual Assault</a:t>
          </a:r>
          <a:endParaRPr lang="en-US" sz="2200" b="1" kern="1200" dirty="0"/>
        </a:p>
      </dsp:txBody>
      <dsp:txXfrm>
        <a:off x="4508414" y="572988"/>
        <a:ext cx="1091102" cy="1091102"/>
      </dsp:txXfrm>
    </dsp:sp>
    <dsp:sp modelId="{F17087C9-8220-4270-B04D-EC57D6AD298D}">
      <dsp:nvSpPr>
        <dsp:cNvPr id="0" name=""/>
        <dsp:cNvSpPr/>
      </dsp:nvSpPr>
      <dsp:spPr>
        <a:xfrm>
          <a:off x="1981183" y="457203"/>
          <a:ext cx="4800600" cy="3840480"/>
        </a:xfrm>
        <a:prstGeom prst="funnel">
          <a:avLst/>
        </a:prstGeom>
        <a:solidFill>
          <a:schemeClr val="lt1">
            <a:alpha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4C731-9755-0142-8FF7-673D06B5F2D6}">
      <dsp:nvSpPr>
        <dsp:cNvPr id="0" name=""/>
        <dsp:cNvSpPr/>
      </dsp:nvSpPr>
      <dsp:spPr>
        <a:xfrm>
          <a:off x="5645320" y="51587"/>
          <a:ext cx="1783227" cy="178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Sights, sounds, scents, physical sensations, pain, emotions,  anniversary time</a:t>
          </a:r>
          <a:endParaRPr lang="en-US" sz="2000" kern="1200" dirty="0">
            <a:latin typeface="+mj-lt"/>
          </a:endParaRPr>
        </a:p>
      </dsp:txBody>
      <dsp:txXfrm>
        <a:off x="5645320" y="51587"/>
        <a:ext cx="1783227" cy="1783227"/>
      </dsp:txXfrm>
    </dsp:sp>
    <dsp:sp modelId="{ABFD8AD3-4729-6A44-AE30-B10184C70AB4}">
      <dsp:nvSpPr>
        <dsp:cNvPr id="0" name=""/>
        <dsp:cNvSpPr/>
      </dsp:nvSpPr>
      <dsp:spPr>
        <a:xfrm>
          <a:off x="1448569" y="-236"/>
          <a:ext cx="6688294" cy="6688294"/>
        </a:xfrm>
        <a:prstGeom prst="circularArrow">
          <a:avLst>
            <a:gd name="adj1" fmla="val 5199"/>
            <a:gd name="adj2" fmla="val 335834"/>
            <a:gd name="adj3" fmla="val 21293564"/>
            <a:gd name="adj4" fmla="val 19765957"/>
            <a:gd name="adj5" fmla="val 6066"/>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4F0DE5-685C-E946-A1F4-168239F3C396}">
      <dsp:nvSpPr>
        <dsp:cNvPr id="0" name=""/>
        <dsp:cNvSpPr/>
      </dsp:nvSpPr>
      <dsp:spPr>
        <a:xfrm>
          <a:off x="6723306" y="3369286"/>
          <a:ext cx="1783227" cy="178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Nightmares &amp;/or memories about assault</a:t>
          </a:r>
          <a:endParaRPr lang="en-US" sz="2000" kern="1200" dirty="0">
            <a:latin typeface="+mj-lt"/>
          </a:endParaRPr>
        </a:p>
      </dsp:txBody>
      <dsp:txXfrm>
        <a:off x="6723306" y="3369286"/>
        <a:ext cx="1783227" cy="1783227"/>
      </dsp:txXfrm>
    </dsp:sp>
    <dsp:sp modelId="{712BAAFD-DF4A-9549-9DBF-3A4785814C5D}">
      <dsp:nvSpPr>
        <dsp:cNvPr id="0" name=""/>
        <dsp:cNvSpPr/>
      </dsp:nvSpPr>
      <dsp:spPr>
        <a:xfrm>
          <a:off x="1448569" y="-236"/>
          <a:ext cx="6688294" cy="6688294"/>
        </a:xfrm>
        <a:prstGeom prst="circularArrow">
          <a:avLst>
            <a:gd name="adj1" fmla="val 5199"/>
            <a:gd name="adj2" fmla="val 335834"/>
            <a:gd name="adj3" fmla="val 4015031"/>
            <a:gd name="adj4" fmla="val 2253126"/>
            <a:gd name="adj5" fmla="val 6066"/>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22F6E8-7E90-F249-800D-53095DC9B5D6}">
      <dsp:nvSpPr>
        <dsp:cNvPr id="0" name=""/>
        <dsp:cNvSpPr/>
      </dsp:nvSpPr>
      <dsp:spPr>
        <a:xfrm>
          <a:off x="3901103" y="5419736"/>
          <a:ext cx="1783227" cy="178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Why can’t I get over it?</a:t>
          </a:r>
          <a:endParaRPr lang="en-US" sz="2000" kern="1200" dirty="0">
            <a:latin typeface="+mj-lt"/>
          </a:endParaRPr>
        </a:p>
      </dsp:txBody>
      <dsp:txXfrm>
        <a:off x="3901103" y="5419736"/>
        <a:ext cx="1783227" cy="1783227"/>
      </dsp:txXfrm>
    </dsp:sp>
    <dsp:sp modelId="{D372AAE2-D820-B347-BD67-CD3C038A659A}">
      <dsp:nvSpPr>
        <dsp:cNvPr id="0" name=""/>
        <dsp:cNvSpPr/>
      </dsp:nvSpPr>
      <dsp:spPr>
        <a:xfrm>
          <a:off x="1465959" y="31"/>
          <a:ext cx="6688294" cy="6688294"/>
        </a:xfrm>
        <a:prstGeom prst="circularArrow">
          <a:avLst>
            <a:gd name="adj1" fmla="val 5199"/>
            <a:gd name="adj2" fmla="val 335834"/>
            <a:gd name="adj3" fmla="val 8211040"/>
            <a:gd name="adj4" fmla="val 6449134"/>
            <a:gd name="adj5" fmla="val 6066"/>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E215BA-2073-954D-B61C-6C78F4D2B75F}">
      <dsp:nvSpPr>
        <dsp:cNvPr id="0" name=""/>
        <dsp:cNvSpPr/>
      </dsp:nvSpPr>
      <dsp:spPr>
        <a:xfrm>
          <a:off x="1078899" y="3369286"/>
          <a:ext cx="1783227" cy="178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Anger at self for assault &amp; not </a:t>
          </a:r>
          <a:r>
            <a:rPr lang="en-US" sz="2000" kern="1200" dirty="0" smtClean="0">
              <a:latin typeface="+mj-lt"/>
            </a:rPr>
            <a:t>“getting over it”</a:t>
          </a:r>
          <a:endParaRPr lang="en-US" sz="2000" kern="1200" dirty="0">
            <a:latin typeface="+mj-lt"/>
          </a:endParaRPr>
        </a:p>
      </dsp:txBody>
      <dsp:txXfrm>
        <a:off x="1078899" y="3369286"/>
        <a:ext cx="1783227" cy="1783227"/>
      </dsp:txXfrm>
    </dsp:sp>
    <dsp:sp modelId="{0125E640-7CB1-5C45-BF17-0EA9342CA83F}">
      <dsp:nvSpPr>
        <dsp:cNvPr id="0" name=""/>
        <dsp:cNvSpPr/>
      </dsp:nvSpPr>
      <dsp:spPr>
        <a:xfrm>
          <a:off x="1448569" y="-236"/>
          <a:ext cx="6688294" cy="6688294"/>
        </a:xfrm>
        <a:prstGeom prst="circularArrow">
          <a:avLst>
            <a:gd name="adj1" fmla="val 5199"/>
            <a:gd name="adj2" fmla="val 335834"/>
            <a:gd name="adj3" fmla="val 12298209"/>
            <a:gd name="adj4" fmla="val 10770602"/>
            <a:gd name="adj5" fmla="val 6066"/>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1B9C48-1CE7-EF40-B360-C23855062CE0}">
      <dsp:nvSpPr>
        <dsp:cNvPr id="0" name=""/>
        <dsp:cNvSpPr/>
      </dsp:nvSpPr>
      <dsp:spPr>
        <a:xfrm>
          <a:off x="2156885" y="51587"/>
          <a:ext cx="1783227" cy="178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Don’t think, don’t talk, don’t feel</a:t>
          </a:r>
          <a:endParaRPr lang="en-US" sz="2000" kern="1200" dirty="0">
            <a:latin typeface="+mj-lt"/>
          </a:endParaRPr>
        </a:p>
      </dsp:txBody>
      <dsp:txXfrm>
        <a:off x="2156885" y="51587"/>
        <a:ext cx="1783227" cy="1783227"/>
      </dsp:txXfrm>
    </dsp:sp>
    <dsp:sp modelId="{45E5F557-D7C3-AA47-AD4C-317DAE55C1DE}">
      <dsp:nvSpPr>
        <dsp:cNvPr id="0" name=""/>
        <dsp:cNvSpPr/>
      </dsp:nvSpPr>
      <dsp:spPr>
        <a:xfrm>
          <a:off x="1448569" y="-236"/>
          <a:ext cx="6688294" cy="6688294"/>
        </a:xfrm>
        <a:prstGeom prst="circularArrow">
          <a:avLst>
            <a:gd name="adj1" fmla="val 5199"/>
            <a:gd name="adj2" fmla="val 335834"/>
            <a:gd name="adj3" fmla="val 16866019"/>
            <a:gd name="adj4" fmla="val 15198147"/>
            <a:gd name="adj5" fmla="val 6066"/>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4C731-9755-0142-8FF7-673D06B5F2D6}">
      <dsp:nvSpPr>
        <dsp:cNvPr id="0" name=""/>
        <dsp:cNvSpPr/>
      </dsp:nvSpPr>
      <dsp:spPr>
        <a:xfrm>
          <a:off x="5645320" y="51587"/>
          <a:ext cx="1783227" cy="178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Sights, sounds, scents, physical sensations, pain, emotions,  anniversary time</a:t>
          </a:r>
          <a:endParaRPr lang="en-US" sz="2000" kern="1200" dirty="0">
            <a:latin typeface="+mj-lt"/>
          </a:endParaRPr>
        </a:p>
      </dsp:txBody>
      <dsp:txXfrm>
        <a:off x="5645320" y="51587"/>
        <a:ext cx="1783227" cy="1783227"/>
      </dsp:txXfrm>
    </dsp:sp>
    <dsp:sp modelId="{ABFD8AD3-4729-6A44-AE30-B10184C70AB4}">
      <dsp:nvSpPr>
        <dsp:cNvPr id="0" name=""/>
        <dsp:cNvSpPr/>
      </dsp:nvSpPr>
      <dsp:spPr>
        <a:xfrm>
          <a:off x="1448569" y="-236"/>
          <a:ext cx="6688294" cy="6688294"/>
        </a:xfrm>
        <a:prstGeom prst="circularArrow">
          <a:avLst>
            <a:gd name="adj1" fmla="val 5199"/>
            <a:gd name="adj2" fmla="val 335834"/>
            <a:gd name="adj3" fmla="val 21293564"/>
            <a:gd name="adj4" fmla="val 19765957"/>
            <a:gd name="adj5" fmla="val 6066"/>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4F0DE5-685C-E946-A1F4-168239F3C396}">
      <dsp:nvSpPr>
        <dsp:cNvPr id="0" name=""/>
        <dsp:cNvSpPr/>
      </dsp:nvSpPr>
      <dsp:spPr>
        <a:xfrm>
          <a:off x="6723306" y="3369286"/>
          <a:ext cx="1783227" cy="178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Nightmares &amp;/or memories about assault</a:t>
          </a:r>
          <a:endParaRPr lang="en-US" sz="2000" kern="1200" dirty="0">
            <a:latin typeface="+mj-lt"/>
          </a:endParaRPr>
        </a:p>
      </dsp:txBody>
      <dsp:txXfrm>
        <a:off x="6723306" y="3369286"/>
        <a:ext cx="1783227" cy="1783227"/>
      </dsp:txXfrm>
    </dsp:sp>
    <dsp:sp modelId="{712BAAFD-DF4A-9549-9DBF-3A4785814C5D}">
      <dsp:nvSpPr>
        <dsp:cNvPr id="0" name=""/>
        <dsp:cNvSpPr/>
      </dsp:nvSpPr>
      <dsp:spPr>
        <a:xfrm>
          <a:off x="1448569" y="-236"/>
          <a:ext cx="6688294" cy="6688294"/>
        </a:xfrm>
        <a:prstGeom prst="circularArrow">
          <a:avLst>
            <a:gd name="adj1" fmla="val 5199"/>
            <a:gd name="adj2" fmla="val 335834"/>
            <a:gd name="adj3" fmla="val 4015031"/>
            <a:gd name="adj4" fmla="val 2253126"/>
            <a:gd name="adj5" fmla="val 6066"/>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22F6E8-7E90-F249-800D-53095DC9B5D6}">
      <dsp:nvSpPr>
        <dsp:cNvPr id="0" name=""/>
        <dsp:cNvSpPr/>
      </dsp:nvSpPr>
      <dsp:spPr>
        <a:xfrm>
          <a:off x="3901103" y="5419736"/>
          <a:ext cx="1783227" cy="178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Why can’t I get over it?</a:t>
          </a:r>
          <a:endParaRPr lang="en-US" sz="2000" kern="1200" dirty="0">
            <a:latin typeface="+mj-lt"/>
          </a:endParaRPr>
        </a:p>
      </dsp:txBody>
      <dsp:txXfrm>
        <a:off x="3901103" y="5419736"/>
        <a:ext cx="1783227" cy="1783227"/>
      </dsp:txXfrm>
    </dsp:sp>
    <dsp:sp modelId="{D372AAE2-D820-B347-BD67-CD3C038A659A}">
      <dsp:nvSpPr>
        <dsp:cNvPr id="0" name=""/>
        <dsp:cNvSpPr/>
      </dsp:nvSpPr>
      <dsp:spPr>
        <a:xfrm>
          <a:off x="1448569" y="-236"/>
          <a:ext cx="6688294" cy="6688294"/>
        </a:xfrm>
        <a:prstGeom prst="circularArrow">
          <a:avLst>
            <a:gd name="adj1" fmla="val 5199"/>
            <a:gd name="adj2" fmla="val 335834"/>
            <a:gd name="adj3" fmla="val 8211040"/>
            <a:gd name="adj4" fmla="val 6449134"/>
            <a:gd name="adj5" fmla="val 6066"/>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E215BA-2073-954D-B61C-6C78F4D2B75F}">
      <dsp:nvSpPr>
        <dsp:cNvPr id="0" name=""/>
        <dsp:cNvSpPr/>
      </dsp:nvSpPr>
      <dsp:spPr>
        <a:xfrm>
          <a:off x="1078899" y="3369286"/>
          <a:ext cx="1783227" cy="178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Anger at self for assault &amp; not </a:t>
          </a:r>
          <a:r>
            <a:rPr lang="en-US" sz="2000" kern="1200" dirty="0" smtClean="0">
              <a:latin typeface="+mj-lt"/>
            </a:rPr>
            <a:t>“getting over it”</a:t>
          </a:r>
          <a:endParaRPr lang="en-US" sz="2000" kern="1200" dirty="0">
            <a:latin typeface="+mj-lt"/>
          </a:endParaRPr>
        </a:p>
      </dsp:txBody>
      <dsp:txXfrm>
        <a:off x="1078899" y="3369286"/>
        <a:ext cx="1783227" cy="1783227"/>
      </dsp:txXfrm>
    </dsp:sp>
    <dsp:sp modelId="{0125E640-7CB1-5C45-BF17-0EA9342CA83F}">
      <dsp:nvSpPr>
        <dsp:cNvPr id="0" name=""/>
        <dsp:cNvSpPr/>
      </dsp:nvSpPr>
      <dsp:spPr>
        <a:xfrm>
          <a:off x="1448569" y="-236"/>
          <a:ext cx="6688294" cy="6688294"/>
        </a:xfrm>
        <a:prstGeom prst="circularArrow">
          <a:avLst>
            <a:gd name="adj1" fmla="val 5199"/>
            <a:gd name="adj2" fmla="val 335834"/>
            <a:gd name="adj3" fmla="val 12298209"/>
            <a:gd name="adj4" fmla="val 10770602"/>
            <a:gd name="adj5" fmla="val 6066"/>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1B9C48-1CE7-EF40-B360-C23855062CE0}">
      <dsp:nvSpPr>
        <dsp:cNvPr id="0" name=""/>
        <dsp:cNvSpPr/>
      </dsp:nvSpPr>
      <dsp:spPr>
        <a:xfrm>
          <a:off x="2156885" y="51587"/>
          <a:ext cx="1783227" cy="178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Don’t think, don’t talk, </a:t>
          </a:r>
          <a:r>
            <a:rPr lang="en-US" sz="2000" u="sng" kern="1200" dirty="0" smtClean="0">
              <a:latin typeface="+mj-lt"/>
            </a:rPr>
            <a:t>don’t feel</a:t>
          </a:r>
          <a:endParaRPr lang="en-US" sz="2000" u="sng" kern="1200" dirty="0">
            <a:latin typeface="+mj-lt"/>
          </a:endParaRPr>
        </a:p>
      </dsp:txBody>
      <dsp:txXfrm>
        <a:off x="2156885" y="51587"/>
        <a:ext cx="1783227" cy="1783227"/>
      </dsp:txXfrm>
    </dsp:sp>
    <dsp:sp modelId="{45E5F557-D7C3-AA47-AD4C-317DAE55C1DE}">
      <dsp:nvSpPr>
        <dsp:cNvPr id="0" name=""/>
        <dsp:cNvSpPr/>
      </dsp:nvSpPr>
      <dsp:spPr>
        <a:xfrm>
          <a:off x="1448569" y="-236"/>
          <a:ext cx="6688294" cy="6688294"/>
        </a:xfrm>
        <a:prstGeom prst="circularArrow">
          <a:avLst>
            <a:gd name="adj1" fmla="val 5199"/>
            <a:gd name="adj2" fmla="val 335834"/>
            <a:gd name="adj3" fmla="val 16866019"/>
            <a:gd name="adj4" fmla="val 15198147"/>
            <a:gd name="adj5" fmla="val 6066"/>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FE180-D59C-4686-B281-A9DCAD2944D3}">
      <dsp:nvSpPr>
        <dsp:cNvPr id="0" name=""/>
        <dsp:cNvSpPr/>
      </dsp:nvSpPr>
      <dsp:spPr>
        <a:xfrm>
          <a:off x="1324710" y="691255"/>
          <a:ext cx="5209199" cy="5209199"/>
        </a:xfrm>
        <a:prstGeom prst="blockArc">
          <a:avLst>
            <a:gd name="adj1" fmla="val 12925156"/>
            <a:gd name="adj2" fmla="val 16808729"/>
            <a:gd name="adj3" fmla="val 463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C77D41E2-6A94-439C-90B2-20E31975E765}">
      <dsp:nvSpPr>
        <dsp:cNvPr id="0" name=""/>
        <dsp:cNvSpPr/>
      </dsp:nvSpPr>
      <dsp:spPr>
        <a:xfrm>
          <a:off x="1268296" y="767529"/>
          <a:ext cx="5209199" cy="5209199"/>
        </a:xfrm>
        <a:prstGeom prst="blockArc">
          <a:avLst>
            <a:gd name="adj1" fmla="val 8774799"/>
            <a:gd name="adj2" fmla="val 13053350"/>
            <a:gd name="adj3" fmla="val 463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88C2972-C313-4CD7-B5B5-353E3D7FD072}">
      <dsp:nvSpPr>
        <dsp:cNvPr id="0" name=""/>
        <dsp:cNvSpPr/>
      </dsp:nvSpPr>
      <dsp:spPr>
        <a:xfrm>
          <a:off x="1105042" y="549476"/>
          <a:ext cx="5209199" cy="5209199"/>
        </a:xfrm>
        <a:prstGeom prst="blockArc">
          <a:avLst>
            <a:gd name="adj1" fmla="val 4559120"/>
            <a:gd name="adj2" fmla="val 8406566"/>
            <a:gd name="adj3" fmla="val 463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BF540364-5979-4A86-A8D3-0C42A3A82C24}">
      <dsp:nvSpPr>
        <dsp:cNvPr id="0" name=""/>
        <dsp:cNvSpPr/>
      </dsp:nvSpPr>
      <dsp:spPr>
        <a:xfrm>
          <a:off x="2197153" y="518663"/>
          <a:ext cx="5209199" cy="5209199"/>
        </a:xfrm>
        <a:prstGeom prst="blockArc">
          <a:avLst>
            <a:gd name="adj1" fmla="val 19713207"/>
            <a:gd name="adj2" fmla="val 6046941"/>
            <a:gd name="adj3" fmla="val 463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890A603-2A8D-4D30-BE32-BD1B37BD4A38}">
      <dsp:nvSpPr>
        <dsp:cNvPr id="0" name=""/>
        <dsp:cNvSpPr/>
      </dsp:nvSpPr>
      <dsp:spPr>
        <a:xfrm>
          <a:off x="2301268" y="675563"/>
          <a:ext cx="5209199" cy="5209199"/>
        </a:xfrm>
        <a:prstGeom prst="blockArc">
          <a:avLst>
            <a:gd name="adj1" fmla="val 15480803"/>
            <a:gd name="adj2" fmla="val 19458717"/>
            <a:gd name="adj3" fmla="val 463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38C9CCF-1F36-408F-B0D1-EB15D7665F54}">
      <dsp:nvSpPr>
        <dsp:cNvPr id="0" name=""/>
        <dsp:cNvSpPr/>
      </dsp:nvSpPr>
      <dsp:spPr>
        <a:xfrm>
          <a:off x="3055781" y="2018248"/>
          <a:ext cx="2621992" cy="2722910"/>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smtClean="0">
              <a:latin typeface="Corbel" pitchFamily="34" charset="0"/>
            </a:rPr>
            <a:t>Trauma Processing</a:t>
          </a:r>
          <a:endParaRPr lang="en-US" sz="2800" b="1" kern="1200" dirty="0">
            <a:latin typeface="Corbel" pitchFamily="34" charset="0"/>
          </a:endParaRPr>
        </a:p>
      </dsp:txBody>
      <dsp:txXfrm>
        <a:off x="3439763" y="2417009"/>
        <a:ext cx="1854028" cy="1925388"/>
      </dsp:txXfrm>
    </dsp:sp>
    <dsp:sp modelId="{52212699-653E-4FF6-BD0F-89E68AB97443}">
      <dsp:nvSpPr>
        <dsp:cNvPr id="0" name=""/>
        <dsp:cNvSpPr/>
      </dsp:nvSpPr>
      <dsp:spPr>
        <a:xfrm>
          <a:off x="3374872" y="-197516"/>
          <a:ext cx="2005201" cy="197783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rbel" pitchFamily="34" charset="0"/>
            </a:rPr>
            <a:t>Safe Place</a:t>
          </a:r>
          <a:endParaRPr lang="en-US" sz="2400" b="1" kern="1200" dirty="0">
            <a:latin typeface="Corbel" pitchFamily="34" charset="0"/>
          </a:endParaRPr>
        </a:p>
      </dsp:txBody>
      <dsp:txXfrm>
        <a:off x="3668527" y="92131"/>
        <a:ext cx="1417891" cy="1398542"/>
      </dsp:txXfrm>
    </dsp:sp>
    <dsp:sp modelId="{59F07C38-D5F8-4981-AF89-D884EDDD1E58}">
      <dsp:nvSpPr>
        <dsp:cNvPr id="0" name=""/>
        <dsp:cNvSpPr/>
      </dsp:nvSpPr>
      <dsp:spPr>
        <a:xfrm>
          <a:off x="5939100" y="753243"/>
          <a:ext cx="2066420" cy="2085367"/>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rbel" pitchFamily="34" charset="0"/>
            </a:rPr>
            <a:t>Strong Rapport</a:t>
          </a:r>
          <a:endParaRPr lang="en-US" sz="2400" b="1" kern="1200" dirty="0">
            <a:latin typeface="Corbel" pitchFamily="34" charset="0"/>
          </a:endParaRPr>
        </a:p>
      </dsp:txBody>
      <dsp:txXfrm>
        <a:off x="6241720" y="1058638"/>
        <a:ext cx="1461180" cy="1474577"/>
      </dsp:txXfrm>
    </dsp:sp>
    <dsp:sp modelId="{7C0D6346-685E-4835-A4B1-AD8FD87EB8BA}">
      <dsp:nvSpPr>
        <dsp:cNvPr id="0" name=""/>
        <dsp:cNvSpPr/>
      </dsp:nvSpPr>
      <dsp:spPr>
        <a:xfrm>
          <a:off x="3276800" y="5029212"/>
          <a:ext cx="2097960" cy="1186735"/>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Corbel" pitchFamily="34" charset="0"/>
            </a:rPr>
            <a:t>Cognitions</a:t>
          </a:r>
        </a:p>
        <a:p>
          <a:pPr lvl="0" algn="ctr" defTabSz="889000">
            <a:lnSpc>
              <a:spcPct val="90000"/>
            </a:lnSpc>
            <a:spcBef>
              <a:spcPct val="0"/>
            </a:spcBef>
            <a:spcAft>
              <a:spcPct val="35000"/>
            </a:spcAft>
          </a:pPr>
          <a:r>
            <a:rPr lang="en-US" sz="2000" b="1" kern="1200" smtClean="0">
              <a:latin typeface="Corbel" pitchFamily="34" charset="0"/>
            </a:rPr>
            <a:t>(distorted)</a:t>
          </a:r>
          <a:endParaRPr lang="en-US" sz="2000" b="1" kern="1200" dirty="0">
            <a:latin typeface="Corbel" pitchFamily="34" charset="0"/>
          </a:endParaRPr>
        </a:p>
      </dsp:txBody>
      <dsp:txXfrm>
        <a:off x="3584039" y="5203005"/>
        <a:ext cx="1483482" cy="839149"/>
      </dsp:txXfrm>
    </dsp:sp>
    <dsp:sp modelId="{F1F91850-983E-484F-B17A-20D8DD4975D8}">
      <dsp:nvSpPr>
        <dsp:cNvPr id="0" name=""/>
        <dsp:cNvSpPr/>
      </dsp:nvSpPr>
      <dsp:spPr>
        <a:xfrm>
          <a:off x="685798" y="3657605"/>
          <a:ext cx="2143451" cy="2256298"/>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Corbel" pitchFamily="34" charset="0"/>
            </a:rPr>
            <a:t>Allow for emotional expression</a:t>
          </a:r>
          <a:endParaRPr lang="en-US" sz="2000" b="1" kern="1200" dirty="0">
            <a:latin typeface="Corbel" pitchFamily="34" charset="0"/>
          </a:endParaRPr>
        </a:p>
      </dsp:txBody>
      <dsp:txXfrm>
        <a:off x="999699" y="3988032"/>
        <a:ext cx="1515649" cy="1595444"/>
      </dsp:txXfrm>
    </dsp:sp>
    <dsp:sp modelId="{A88D8B3F-A91D-4886-921F-9116F69595AD}">
      <dsp:nvSpPr>
        <dsp:cNvPr id="0" name=""/>
        <dsp:cNvSpPr/>
      </dsp:nvSpPr>
      <dsp:spPr>
        <a:xfrm>
          <a:off x="761994" y="652720"/>
          <a:ext cx="2187868" cy="2337219"/>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smtClean="0">
              <a:latin typeface="Corbel" pitchFamily="34" charset="0"/>
            </a:rPr>
            <a:t>Provide feedback re: reality</a:t>
          </a:r>
          <a:endParaRPr lang="en-US" sz="2400" b="1" kern="1200" dirty="0">
            <a:latin typeface="Corbel" pitchFamily="34" charset="0"/>
          </a:endParaRPr>
        </a:p>
      </dsp:txBody>
      <dsp:txXfrm>
        <a:off x="1082400" y="994998"/>
        <a:ext cx="1547056" cy="16526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2A321-F4DE-4E54-9CB6-DE1D46102CEA}">
      <dsp:nvSpPr>
        <dsp:cNvPr id="0" name=""/>
        <dsp:cNvSpPr/>
      </dsp:nvSpPr>
      <dsp:spPr>
        <a:xfrm>
          <a:off x="3787" y="0"/>
          <a:ext cx="1269829" cy="3425825"/>
        </a:xfrm>
        <a:prstGeom prst="roundRect">
          <a:avLst>
            <a:gd name="adj" fmla="val 10000"/>
          </a:avLst>
        </a:prstGeom>
        <a:solidFill>
          <a:schemeClr val="accent4">
            <a:lumMod val="60000"/>
            <a:lumOff val="4000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Despondent</a:t>
          </a:r>
        </a:p>
        <a:p>
          <a:pPr lvl="0" algn="ctr" defTabSz="622300">
            <a:lnSpc>
              <a:spcPct val="90000"/>
            </a:lnSpc>
            <a:spcBef>
              <a:spcPct val="0"/>
            </a:spcBef>
            <a:spcAft>
              <a:spcPct val="35000"/>
            </a:spcAft>
          </a:pPr>
          <a:r>
            <a:rPr lang="en-US" sz="1400" kern="1200"/>
            <a:t>Despair</a:t>
          </a:r>
        </a:p>
        <a:p>
          <a:pPr lvl="0" algn="ctr" defTabSz="622300">
            <a:lnSpc>
              <a:spcPct val="90000"/>
            </a:lnSpc>
            <a:spcBef>
              <a:spcPct val="0"/>
            </a:spcBef>
            <a:spcAft>
              <a:spcPct val="35000"/>
            </a:spcAft>
          </a:pPr>
          <a:r>
            <a:rPr lang="en-US" sz="1400" kern="1200"/>
            <a:t>Helpless</a:t>
          </a:r>
        </a:p>
        <a:p>
          <a:pPr lvl="0" algn="ctr" defTabSz="622300">
            <a:lnSpc>
              <a:spcPct val="90000"/>
            </a:lnSpc>
            <a:spcBef>
              <a:spcPct val="0"/>
            </a:spcBef>
            <a:spcAft>
              <a:spcPct val="35000"/>
            </a:spcAft>
          </a:pPr>
          <a:r>
            <a:rPr lang="en-US" sz="1400" kern="1200"/>
            <a:t>Grief</a:t>
          </a:r>
        </a:p>
      </dsp:txBody>
      <dsp:txXfrm>
        <a:off x="3787" y="1370330"/>
        <a:ext cx="1269829" cy="1370330"/>
      </dsp:txXfrm>
    </dsp:sp>
    <dsp:sp modelId="{C9C283F6-429D-491F-9CBF-FB4BBF4F1C56}">
      <dsp:nvSpPr>
        <dsp:cNvPr id="0" name=""/>
        <dsp:cNvSpPr/>
      </dsp:nvSpPr>
      <dsp:spPr>
        <a:xfrm>
          <a:off x="183819" y="193525"/>
          <a:ext cx="1140799" cy="1140799"/>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8A45B65-06DE-4742-8BA0-58DD089F2562}">
      <dsp:nvSpPr>
        <dsp:cNvPr id="0" name=""/>
        <dsp:cNvSpPr/>
      </dsp:nvSpPr>
      <dsp:spPr>
        <a:xfrm>
          <a:off x="1311711" y="0"/>
          <a:ext cx="1269829" cy="3425825"/>
        </a:xfrm>
        <a:prstGeom prst="roundRect">
          <a:avLst>
            <a:gd name="adj" fmla="val 10000"/>
          </a:avLst>
        </a:prstGeom>
        <a:solidFill>
          <a:schemeClr val="accent1">
            <a:lumMod val="40000"/>
            <a:lumOff val="6000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Sadness Depressed Low Disappointed  </a:t>
          </a:r>
        </a:p>
      </dsp:txBody>
      <dsp:txXfrm>
        <a:off x="1311711" y="1370330"/>
        <a:ext cx="1269829" cy="1370330"/>
      </dsp:txXfrm>
    </dsp:sp>
    <dsp:sp modelId="{9414E16A-D43D-459E-B074-08F10F65B45A}">
      <dsp:nvSpPr>
        <dsp:cNvPr id="0" name=""/>
        <dsp:cNvSpPr/>
      </dsp:nvSpPr>
      <dsp:spPr>
        <a:xfrm>
          <a:off x="7984150" y="2285025"/>
          <a:ext cx="1140799" cy="1140799"/>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4AB96E8-6FFD-4919-9D47-B3468F945EA8}">
      <dsp:nvSpPr>
        <dsp:cNvPr id="0" name=""/>
        <dsp:cNvSpPr/>
      </dsp:nvSpPr>
      <dsp:spPr>
        <a:xfrm>
          <a:off x="2619635" y="0"/>
          <a:ext cx="1269829" cy="3425825"/>
        </a:xfrm>
        <a:prstGeom prst="roundRect">
          <a:avLst>
            <a:gd name="adj" fmla="val 10000"/>
          </a:avLst>
        </a:prstGeom>
        <a:solidFill>
          <a:schemeClr val="accent2">
            <a:lumMod val="60000"/>
            <a:lumOff val="4000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pPr>
          <a:r>
            <a:rPr lang="en-US" sz="1400" kern="1200" dirty="0" smtClean="0"/>
            <a:t>Fear </a:t>
          </a:r>
          <a:r>
            <a:rPr lang="en-US" sz="1400" kern="1200" dirty="0"/>
            <a:t>Loneliness Hurt,  Solemn</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endParaRPr lang="en-US" sz="1100" kern="1200"/>
        </a:p>
      </dsp:txBody>
      <dsp:txXfrm>
        <a:off x="2619635" y="1370330"/>
        <a:ext cx="1269829" cy="1370330"/>
      </dsp:txXfrm>
    </dsp:sp>
    <dsp:sp modelId="{91B0125E-B62F-472C-B008-32AFAF65AEA1}">
      <dsp:nvSpPr>
        <dsp:cNvPr id="0" name=""/>
        <dsp:cNvSpPr/>
      </dsp:nvSpPr>
      <dsp:spPr>
        <a:xfrm>
          <a:off x="1733556" y="190502"/>
          <a:ext cx="1140799" cy="1140799"/>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FE4DFA0-2DFF-46D0-AEC6-8FD1FB2ACB92}">
      <dsp:nvSpPr>
        <dsp:cNvPr id="0" name=""/>
        <dsp:cNvSpPr/>
      </dsp:nvSpPr>
      <dsp:spPr>
        <a:xfrm>
          <a:off x="3927560" y="0"/>
          <a:ext cx="1269829" cy="3425825"/>
        </a:xfrm>
        <a:prstGeom prst="roundRect">
          <a:avLst>
            <a:gd name="adj" fmla="val 10000"/>
          </a:avLst>
        </a:prstGeom>
        <a:solidFill>
          <a:schemeClr val="accent2"/>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Anger Irritated Agitated Frustrated</a:t>
          </a:r>
        </a:p>
      </dsp:txBody>
      <dsp:txXfrm>
        <a:off x="3927560" y="1370330"/>
        <a:ext cx="1269829" cy="1370330"/>
      </dsp:txXfrm>
    </dsp:sp>
    <dsp:sp modelId="{40E80C90-4225-4D83-96D4-2327A92FBE53}">
      <dsp:nvSpPr>
        <dsp:cNvPr id="0" name=""/>
        <dsp:cNvSpPr/>
      </dsp:nvSpPr>
      <dsp:spPr>
        <a:xfrm>
          <a:off x="3247583" y="100664"/>
          <a:ext cx="1225526" cy="1285247"/>
        </a:xfrm>
        <a:prstGeom prst="ellipse">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6F0D7A5-E1AA-4D5A-A5D7-488534351EC9}">
      <dsp:nvSpPr>
        <dsp:cNvPr id="0" name=""/>
        <dsp:cNvSpPr/>
      </dsp:nvSpPr>
      <dsp:spPr>
        <a:xfrm>
          <a:off x="5235484" y="0"/>
          <a:ext cx="1269829" cy="3425825"/>
        </a:xfrm>
        <a:prstGeom prst="roundRect">
          <a:avLst>
            <a:gd name="adj" fmla="val 10000"/>
          </a:avLst>
        </a:prstGeom>
        <a:solidFill>
          <a:schemeClr val="bg1">
            <a:lumMod val="7500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Numb "Okay" "Fine" No Feeling</a:t>
          </a:r>
        </a:p>
      </dsp:txBody>
      <dsp:txXfrm>
        <a:off x="5235484" y="1370330"/>
        <a:ext cx="1269829" cy="1370330"/>
      </dsp:txXfrm>
    </dsp:sp>
    <dsp:sp modelId="{E00ED876-2C2F-43B5-844A-7B0FD4AEDAC7}">
      <dsp:nvSpPr>
        <dsp:cNvPr id="0" name=""/>
        <dsp:cNvSpPr/>
      </dsp:nvSpPr>
      <dsp:spPr>
        <a:xfrm>
          <a:off x="4793815" y="193525"/>
          <a:ext cx="1140799" cy="1140799"/>
        </a:xfrm>
        <a:prstGeom prst="ellipse">
          <a:avLst/>
        </a:prstGeom>
        <a:blipFill rotWithShape="0">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93EFC04-979A-4117-9F62-A21DD1D5EE2A}">
      <dsp:nvSpPr>
        <dsp:cNvPr id="0" name=""/>
        <dsp:cNvSpPr/>
      </dsp:nvSpPr>
      <dsp:spPr>
        <a:xfrm>
          <a:off x="6543408" y="0"/>
          <a:ext cx="1269829" cy="3425825"/>
        </a:xfrm>
        <a:prstGeom prst="roundRect">
          <a:avLst>
            <a:gd name="adj" fmla="val 10000"/>
          </a:avLst>
        </a:prstGeom>
        <a:solidFill>
          <a:schemeClr val="accent3">
            <a:lumMod val="60000"/>
            <a:lumOff val="4000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Satisfied Confident</a:t>
          </a:r>
        </a:p>
      </dsp:txBody>
      <dsp:txXfrm>
        <a:off x="6543408" y="1370330"/>
        <a:ext cx="1269829" cy="1370330"/>
      </dsp:txXfrm>
    </dsp:sp>
    <dsp:sp modelId="{936E75FF-09D7-4996-ABC1-DB2210534788}">
      <dsp:nvSpPr>
        <dsp:cNvPr id="0" name=""/>
        <dsp:cNvSpPr/>
      </dsp:nvSpPr>
      <dsp:spPr>
        <a:xfrm>
          <a:off x="6292846" y="193548"/>
          <a:ext cx="1140799" cy="1140799"/>
        </a:xfrm>
        <a:prstGeom prst="ellipse">
          <a:avLst/>
        </a:prstGeom>
        <a:blipFill rotWithShape="0">
          <a:blip xmlns:r="http://schemas.openxmlformats.org/officeDocument/2006/relationships" r:embed="rId6"/>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5202893-4DCE-46D3-9303-BE3C9F96C4F0}">
      <dsp:nvSpPr>
        <dsp:cNvPr id="0" name=""/>
        <dsp:cNvSpPr/>
      </dsp:nvSpPr>
      <dsp:spPr>
        <a:xfrm>
          <a:off x="7851333" y="0"/>
          <a:ext cx="1269829" cy="3425825"/>
        </a:xfrm>
        <a:prstGeom prst="roundRect">
          <a:avLst>
            <a:gd name="adj" fmla="val 10000"/>
          </a:avLst>
        </a:prstGeom>
        <a:solidFill>
          <a:schemeClr val="accent5">
            <a:lumMod val="60000"/>
            <a:lumOff val="4000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Optimistic Excited Thrilled Enthusiastic Ecstatic Joyful </a:t>
          </a:r>
        </a:p>
      </dsp:txBody>
      <dsp:txXfrm>
        <a:off x="7851333" y="1370330"/>
        <a:ext cx="1269829" cy="1370330"/>
      </dsp:txXfrm>
    </dsp:sp>
    <dsp:sp modelId="{7B12736F-2E53-4CB4-9CCE-2A815F9828E0}">
      <dsp:nvSpPr>
        <dsp:cNvPr id="0" name=""/>
        <dsp:cNvSpPr/>
      </dsp:nvSpPr>
      <dsp:spPr>
        <a:xfrm>
          <a:off x="7645233" y="286107"/>
          <a:ext cx="1055342" cy="955682"/>
        </a:xfrm>
        <a:prstGeom prst="ellipse">
          <a:avLst/>
        </a:prstGeom>
        <a:blipFill rotWithShape="0">
          <a:blip xmlns:r="http://schemas.openxmlformats.org/officeDocument/2006/relationships" r:embed="rId7"/>
          <a:stretch>
            <a:fillRect/>
          </a:stretch>
        </a:blipFill>
        <a:ln w="9525">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B8BCEBB-BD61-4EBB-8251-71E7BBCCB31D}">
      <dsp:nvSpPr>
        <dsp:cNvPr id="0" name=""/>
        <dsp:cNvSpPr/>
      </dsp:nvSpPr>
      <dsp:spPr>
        <a:xfrm>
          <a:off x="560936" y="2781920"/>
          <a:ext cx="8394954" cy="643904"/>
        </a:xfrm>
        <a:prstGeom prst="leftRightArrow">
          <a:avLst/>
        </a:prstGeom>
        <a:blipFill rotWithShape="0">
          <a:blip xmlns:r="http://schemas.openxmlformats.org/officeDocument/2006/relationships" r:embed="rId8"/>
          <a:stretch>
            <a:fillRect/>
          </a:stretch>
        </a:blipFill>
        <a:ln>
          <a:noFill/>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BA2C3-E2AC-4228-A50D-689A36F16D9E}">
      <dsp:nvSpPr>
        <dsp:cNvPr id="0" name=""/>
        <dsp:cNvSpPr/>
      </dsp:nvSpPr>
      <dsp:spPr>
        <a:xfrm>
          <a:off x="3576014" y="42951"/>
          <a:ext cx="2243262" cy="1423716"/>
        </a:xfrm>
        <a:prstGeom prst="roundRect">
          <a:avLst/>
        </a:prstGeom>
        <a:gradFill rotWithShape="0">
          <a:gsLst>
            <a:gs pos="0">
              <a:schemeClr val="lt1">
                <a:hueOff val="0"/>
                <a:satOff val="0"/>
                <a:lumOff val="0"/>
                <a:alphaOff val="0"/>
                <a:tint val="83000"/>
                <a:shade val="100000"/>
                <a:alpha val="100000"/>
                <a:hueMod val="100000"/>
                <a:satMod val="220000"/>
                <a:lumMod val="90000"/>
              </a:schemeClr>
            </a:gs>
            <a:gs pos="76000">
              <a:schemeClr val="lt1">
                <a:hueOff val="0"/>
                <a:satOff val="0"/>
                <a:lumOff val="0"/>
                <a:alphaOff val="0"/>
                <a:shade val="100000"/>
              </a:schemeClr>
            </a:gs>
            <a:gs pos="100000">
              <a:schemeClr val="l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Education: PTSD </a:t>
          </a:r>
          <a:r>
            <a:rPr lang="en-US" sz="2400" kern="1200" dirty="0" err="1" smtClean="0">
              <a:latin typeface="Calibri" pitchFamily="34" charset="0"/>
              <a:cs typeface="Calibri" pitchFamily="34" charset="0"/>
            </a:rPr>
            <a:t>sx</a:t>
          </a:r>
          <a:r>
            <a:rPr lang="en-US" sz="2400" kern="1200" dirty="0" smtClean="0">
              <a:latin typeface="Calibri" pitchFamily="34" charset="0"/>
              <a:cs typeface="Calibri" pitchFamily="34" charset="0"/>
            </a:rPr>
            <a:t>; triggers</a:t>
          </a:r>
          <a:endParaRPr lang="en-US" sz="2400" kern="1200" dirty="0">
            <a:latin typeface="Calibri" pitchFamily="34" charset="0"/>
            <a:cs typeface="Calibri" pitchFamily="34" charset="0"/>
          </a:endParaRPr>
        </a:p>
      </dsp:txBody>
      <dsp:txXfrm>
        <a:off x="3645514" y="112451"/>
        <a:ext cx="2104262" cy="1284716"/>
      </dsp:txXfrm>
    </dsp:sp>
    <dsp:sp modelId="{B2BE9D38-D75F-4831-9719-A7FAF96A05C6}">
      <dsp:nvSpPr>
        <dsp:cNvPr id="0" name=""/>
        <dsp:cNvSpPr/>
      </dsp:nvSpPr>
      <dsp:spPr>
        <a:xfrm>
          <a:off x="2864788" y="1107779"/>
          <a:ext cx="5593259" cy="5593259"/>
        </a:xfrm>
        <a:custGeom>
          <a:avLst/>
          <a:gdLst/>
          <a:ahLst/>
          <a:cxnLst/>
          <a:rect l="0" t="0" r="0" b="0"/>
          <a:pathLst>
            <a:path>
              <a:moveTo>
                <a:pt x="3082977" y="14698"/>
              </a:moveTo>
              <a:arcTo wR="2796629" hR="2796629" stAng="16552610" swAng="477143"/>
            </a:path>
          </a:pathLst>
        </a:custGeom>
        <a:noFill/>
        <a:ln w="1587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2AE707F-C2B6-4ECF-86AE-926145A003FF}">
      <dsp:nvSpPr>
        <dsp:cNvPr id="0" name=""/>
        <dsp:cNvSpPr/>
      </dsp:nvSpPr>
      <dsp:spPr>
        <a:xfrm>
          <a:off x="5889501" y="1222532"/>
          <a:ext cx="2214678" cy="1439470"/>
        </a:xfrm>
        <a:prstGeom prst="roundRect">
          <a:avLst/>
        </a:prstGeom>
        <a:gradFill rotWithShape="0">
          <a:gsLst>
            <a:gs pos="0">
              <a:schemeClr val="lt1">
                <a:hueOff val="0"/>
                <a:satOff val="0"/>
                <a:lumOff val="0"/>
                <a:alphaOff val="0"/>
                <a:tint val="83000"/>
                <a:shade val="100000"/>
                <a:alpha val="100000"/>
                <a:hueMod val="100000"/>
                <a:satMod val="220000"/>
                <a:lumMod val="90000"/>
              </a:schemeClr>
            </a:gs>
            <a:gs pos="76000">
              <a:schemeClr val="lt1">
                <a:hueOff val="0"/>
                <a:satOff val="0"/>
                <a:lumOff val="0"/>
                <a:alphaOff val="0"/>
                <a:shade val="100000"/>
              </a:schemeClr>
            </a:gs>
            <a:gs pos="100000">
              <a:schemeClr val="l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Nightmare  Therapy: gestalt</a:t>
          </a:r>
          <a:endParaRPr lang="en-US" sz="2400" kern="1200" dirty="0">
            <a:latin typeface="Calibri" pitchFamily="34" charset="0"/>
            <a:cs typeface="Calibri" pitchFamily="34" charset="0"/>
          </a:endParaRPr>
        </a:p>
      </dsp:txBody>
      <dsp:txXfrm>
        <a:off x="5959770" y="1292801"/>
        <a:ext cx="2074140" cy="1298932"/>
      </dsp:txXfrm>
    </dsp:sp>
    <dsp:sp modelId="{2E3830C4-C4C8-4E1C-B28B-2386E8033010}">
      <dsp:nvSpPr>
        <dsp:cNvPr id="0" name=""/>
        <dsp:cNvSpPr/>
      </dsp:nvSpPr>
      <dsp:spPr>
        <a:xfrm>
          <a:off x="2167822" y="1467226"/>
          <a:ext cx="5593259" cy="5593259"/>
        </a:xfrm>
        <a:custGeom>
          <a:avLst/>
          <a:gdLst/>
          <a:ahLst/>
          <a:cxnLst/>
          <a:rect l="0" t="0" r="0" b="0"/>
          <a:pathLst>
            <a:path>
              <a:moveTo>
                <a:pt x="5183141" y="1338651"/>
              </a:moveTo>
              <a:arcTo wR="2796629" hR="2796629" stAng="19714694" swAng="638264"/>
            </a:path>
          </a:pathLst>
        </a:custGeom>
        <a:noFill/>
        <a:ln w="1587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0F4844C-9BEC-4356-B179-2F5001DD1D0E}">
      <dsp:nvSpPr>
        <dsp:cNvPr id="0" name=""/>
        <dsp:cNvSpPr/>
      </dsp:nvSpPr>
      <dsp:spPr>
        <a:xfrm>
          <a:off x="6312525" y="3434003"/>
          <a:ext cx="2291224" cy="1722349"/>
        </a:xfrm>
        <a:prstGeom prst="roundRect">
          <a:avLst/>
        </a:prstGeom>
        <a:gradFill rotWithShape="0">
          <a:gsLst>
            <a:gs pos="0">
              <a:schemeClr val="lt1">
                <a:hueOff val="0"/>
                <a:satOff val="0"/>
                <a:lumOff val="0"/>
                <a:alphaOff val="0"/>
                <a:tint val="83000"/>
                <a:shade val="100000"/>
                <a:alpha val="100000"/>
                <a:hueMod val="100000"/>
                <a:satMod val="220000"/>
                <a:lumMod val="90000"/>
              </a:schemeClr>
            </a:gs>
            <a:gs pos="76000">
              <a:schemeClr val="lt1">
                <a:hueOff val="0"/>
                <a:satOff val="0"/>
                <a:lumOff val="0"/>
                <a:alphaOff val="0"/>
                <a:shade val="100000"/>
              </a:schemeClr>
            </a:gs>
            <a:gs pos="100000">
              <a:schemeClr val="l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Trauma disclosure: client-centered</a:t>
          </a:r>
          <a:endParaRPr lang="en-US" sz="2400" kern="1200" dirty="0">
            <a:latin typeface="Calibri" pitchFamily="34" charset="0"/>
            <a:cs typeface="Calibri" pitchFamily="34" charset="0"/>
          </a:endParaRPr>
        </a:p>
      </dsp:txBody>
      <dsp:txXfrm>
        <a:off x="6396603" y="3518081"/>
        <a:ext cx="2123068" cy="1554193"/>
      </dsp:txXfrm>
    </dsp:sp>
    <dsp:sp modelId="{3D6BC853-AE81-451A-A404-165D4C841886}">
      <dsp:nvSpPr>
        <dsp:cNvPr id="0" name=""/>
        <dsp:cNvSpPr/>
      </dsp:nvSpPr>
      <dsp:spPr>
        <a:xfrm>
          <a:off x="3933259" y="-425239"/>
          <a:ext cx="5593259" cy="5593259"/>
        </a:xfrm>
        <a:custGeom>
          <a:avLst/>
          <a:gdLst/>
          <a:ahLst/>
          <a:cxnLst/>
          <a:rect l="0" t="0" r="0" b="0"/>
          <a:pathLst>
            <a:path>
              <a:moveTo>
                <a:pt x="2901305" y="5591299"/>
              </a:moveTo>
              <a:arcTo wR="2796629" hR="2796629" stAng="5271297" swAng="559095"/>
            </a:path>
          </a:pathLst>
        </a:custGeom>
        <a:noFill/>
        <a:ln w="1587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28AFF86-EDF5-42CB-B6F4-22B0C86C8DD0}">
      <dsp:nvSpPr>
        <dsp:cNvPr id="0" name=""/>
        <dsp:cNvSpPr/>
      </dsp:nvSpPr>
      <dsp:spPr>
        <a:xfrm>
          <a:off x="3807628" y="4725602"/>
          <a:ext cx="2423968" cy="2018548"/>
        </a:xfrm>
        <a:prstGeom prst="roundRect">
          <a:avLst/>
        </a:prstGeom>
        <a:solidFill>
          <a:schemeClr val="accent3">
            <a:lumMod val="40000"/>
            <a:lumOff val="6000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0" kern="1200" dirty="0" smtClean="0">
              <a:latin typeface="Calibri" pitchFamily="34" charset="0"/>
              <a:cs typeface="Calibri" pitchFamily="34" charset="0"/>
            </a:rPr>
            <a:t>Statement: </a:t>
          </a:r>
          <a:r>
            <a:rPr lang="en-US" sz="2400" i="1" kern="1200" dirty="0" smtClean="0">
              <a:latin typeface="Calibri" pitchFamily="34" charset="0"/>
              <a:cs typeface="Calibri" pitchFamily="34" charset="0"/>
            </a:rPr>
            <a:t>“I can’t move, there’s nothing I can do.”</a:t>
          </a:r>
          <a:endParaRPr lang="en-US" sz="2400" i="1" kern="1200" dirty="0">
            <a:latin typeface="Calibri" pitchFamily="34" charset="0"/>
            <a:cs typeface="Calibri" pitchFamily="34" charset="0"/>
          </a:endParaRPr>
        </a:p>
      </dsp:txBody>
      <dsp:txXfrm>
        <a:off x="3906165" y="4824139"/>
        <a:ext cx="2226894" cy="1821474"/>
      </dsp:txXfrm>
    </dsp:sp>
    <dsp:sp modelId="{063AC9A2-8A33-418E-82D2-F1CAEBD0EF64}">
      <dsp:nvSpPr>
        <dsp:cNvPr id="0" name=""/>
        <dsp:cNvSpPr/>
      </dsp:nvSpPr>
      <dsp:spPr>
        <a:xfrm>
          <a:off x="806132" y="95608"/>
          <a:ext cx="5593259" cy="5593259"/>
        </a:xfrm>
        <a:custGeom>
          <a:avLst/>
          <a:gdLst/>
          <a:ahLst/>
          <a:cxnLst/>
          <a:rect l="0" t="0" r="0" b="0"/>
          <a:pathLst>
            <a:path>
              <a:moveTo>
                <a:pt x="2648655" y="5589341"/>
              </a:moveTo>
              <a:arcTo wR="2796629" hR="2796629" stAng="5581981" swAng="1339868"/>
            </a:path>
          </a:pathLst>
        </a:custGeom>
        <a:noFill/>
        <a:ln w="1587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90BE0D3-36A4-48E0-AD8C-2194349C8D76}">
      <dsp:nvSpPr>
        <dsp:cNvPr id="0" name=""/>
        <dsp:cNvSpPr/>
      </dsp:nvSpPr>
      <dsp:spPr>
        <a:xfrm>
          <a:off x="580031" y="3714606"/>
          <a:ext cx="2097075" cy="1533707"/>
        </a:xfrm>
        <a:prstGeom prst="roundRect">
          <a:avLst/>
        </a:prstGeom>
        <a:solidFill>
          <a:schemeClr val="accent4">
            <a:lumMod val="40000"/>
            <a:lumOff val="6000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Calibri" pitchFamily="34" charset="0"/>
              <a:cs typeface="Calibri" pitchFamily="34" charset="0"/>
            </a:rPr>
            <a:t>Emotions: embarrassed, helpless</a:t>
          </a:r>
          <a:endParaRPr lang="en-US" sz="2400" b="1" kern="1200" dirty="0">
            <a:latin typeface="Calibri" pitchFamily="34" charset="0"/>
            <a:cs typeface="Calibri" pitchFamily="34" charset="0"/>
          </a:endParaRPr>
        </a:p>
      </dsp:txBody>
      <dsp:txXfrm>
        <a:off x="654900" y="3789475"/>
        <a:ext cx="1947337" cy="1383969"/>
      </dsp:txXfrm>
    </dsp:sp>
    <dsp:sp modelId="{C4CFF487-8731-42AB-B263-696E3AEE2ED8}">
      <dsp:nvSpPr>
        <dsp:cNvPr id="0" name=""/>
        <dsp:cNvSpPr/>
      </dsp:nvSpPr>
      <dsp:spPr>
        <a:xfrm>
          <a:off x="1385280" y="1290858"/>
          <a:ext cx="5593259" cy="5593259"/>
        </a:xfrm>
        <a:custGeom>
          <a:avLst/>
          <a:gdLst/>
          <a:ahLst/>
          <a:cxnLst/>
          <a:rect l="0" t="0" r="0" b="0"/>
          <a:pathLst>
            <a:path>
              <a:moveTo>
                <a:pt x="64851" y="2197861"/>
              </a:moveTo>
              <a:arcTo wR="2796629" hR="2796629" stAng="11541777" swAng="856215"/>
            </a:path>
          </a:pathLst>
        </a:custGeom>
        <a:noFill/>
        <a:ln w="1587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EE23C48-275D-4A49-B357-6036AE21A0B7}">
      <dsp:nvSpPr>
        <dsp:cNvPr id="0" name=""/>
        <dsp:cNvSpPr/>
      </dsp:nvSpPr>
      <dsp:spPr>
        <a:xfrm>
          <a:off x="901556" y="1056356"/>
          <a:ext cx="2397941" cy="1576813"/>
        </a:xfrm>
        <a:prstGeom prst="roundRect">
          <a:avLst/>
        </a:prstGeom>
        <a:solidFill>
          <a:schemeClr val="accent3">
            <a:lumMod val="40000"/>
            <a:lumOff val="6000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Letter written, burned</a:t>
          </a:r>
          <a:endParaRPr lang="en-US" sz="2400" kern="1200" dirty="0">
            <a:latin typeface="Calibri" pitchFamily="34" charset="0"/>
            <a:cs typeface="Calibri" pitchFamily="34" charset="0"/>
          </a:endParaRPr>
        </a:p>
      </dsp:txBody>
      <dsp:txXfrm>
        <a:off x="978530" y="1133330"/>
        <a:ext cx="2243993" cy="1422865"/>
      </dsp:txXfrm>
    </dsp:sp>
    <dsp:sp modelId="{FB568E9A-062A-4B05-A727-6E8706E225F7}">
      <dsp:nvSpPr>
        <dsp:cNvPr id="0" name=""/>
        <dsp:cNvSpPr/>
      </dsp:nvSpPr>
      <dsp:spPr>
        <a:xfrm>
          <a:off x="796927" y="935131"/>
          <a:ext cx="5593259" cy="5593259"/>
        </a:xfrm>
        <a:custGeom>
          <a:avLst/>
          <a:gdLst/>
          <a:ahLst/>
          <a:cxnLst/>
          <a:rect l="0" t="0" r="0" b="0"/>
          <a:pathLst>
            <a:path>
              <a:moveTo>
                <a:pt x="2137663" y="78744"/>
              </a:moveTo>
              <a:arcTo wR="2796629" hR="2796629" stAng="15382278" swAng="597983"/>
            </a:path>
          </a:pathLst>
        </a:custGeom>
        <a:noFill/>
        <a:ln w="1587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5B7D7-FA63-4BE2-941A-B910C0B02DCA}">
      <dsp:nvSpPr>
        <dsp:cNvPr id="0" name=""/>
        <dsp:cNvSpPr/>
      </dsp:nvSpPr>
      <dsp:spPr>
        <a:xfrm>
          <a:off x="2386318" y="65985"/>
          <a:ext cx="3304562" cy="1697297"/>
        </a:xfrm>
        <a:prstGeom prst="roundRect">
          <a:avLst>
            <a:gd name="adj" fmla="val 10000"/>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Intrusive Recollections: </a:t>
          </a:r>
          <a:r>
            <a:rPr lang="en-US" sz="2100" kern="1200" dirty="0" smtClean="0">
              <a:solidFill>
                <a:schemeClr val="bg1"/>
              </a:solidFill>
            </a:rPr>
            <a:t>Memories, nightmares, flashes</a:t>
          </a:r>
          <a:endParaRPr lang="en-US" sz="2100" kern="1200" dirty="0">
            <a:solidFill>
              <a:schemeClr val="bg1"/>
            </a:solidFill>
          </a:endParaRPr>
        </a:p>
      </dsp:txBody>
      <dsp:txXfrm>
        <a:off x="2436030" y="115697"/>
        <a:ext cx="3205138" cy="1597873"/>
      </dsp:txXfrm>
    </dsp:sp>
    <dsp:sp modelId="{56BB3D0C-D724-44BF-8411-194A17497468}">
      <dsp:nvSpPr>
        <dsp:cNvPr id="0" name=""/>
        <dsp:cNvSpPr/>
      </dsp:nvSpPr>
      <dsp:spPr>
        <a:xfrm rot="3600000">
          <a:off x="3839508" y="2869053"/>
          <a:ext cx="2962579" cy="532827"/>
        </a:xfrm>
        <a:prstGeom prst="leftRightArrow">
          <a:avLst>
            <a:gd name="adj1" fmla="val 60000"/>
            <a:gd name="adj2" fmla="val 50000"/>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999356" y="2975618"/>
        <a:ext cx="2642883" cy="319697"/>
      </dsp:txXfrm>
    </dsp:sp>
    <dsp:sp modelId="{6BCC6065-33CA-41EB-B64C-36043A66465C}">
      <dsp:nvSpPr>
        <dsp:cNvPr id="0" name=""/>
        <dsp:cNvSpPr/>
      </dsp:nvSpPr>
      <dsp:spPr>
        <a:xfrm>
          <a:off x="5030134" y="4507651"/>
          <a:ext cx="3044725" cy="1522362"/>
        </a:xfrm>
        <a:prstGeom prst="roundRect">
          <a:avLst>
            <a:gd name="adj" fmla="val 10000"/>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Physiological Hyperarousal:</a:t>
          </a:r>
        </a:p>
        <a:p>
          <a:pPr lvl="0" algn="ctr" defTabSz="933450">
            <a:lnSpc>
              <a:spcPct val="90000"/>
            </a:lnSpc>
            <a:spcBef>
              <a:spcPct val="0"/>
            </a:spcBef>
            <a:spcAft>
              <a:spcPct val="35000"/>
            </a:spcAft>
          </a:pPr>
          <a:r>
            <a:rPr lang="en-US" sz="2100" kern="1200" dirty="0" smtClean="0">
              <a:solidFill>
                <a:schemeClr val="bg1"/>
              </a:solidFill>
            </a:rPr>
            <a:t>Vigilance, anxiety, </a:t>
          </a:r>
          <a:r>
            <a:rPr lang="en-US" sz="2100" kern="1200" dirty="0" err="1" smtClean="0">
              <a:solidFill>
                <a:schemeClr val="bg1"/>
              </a:solidFill>
            </a:rPr>
            <a:t>diffic</a:t>
          </a:r>
          <a:r>
            <a:rPr lang="en-US" sz="2100" kern="1200" dirty="0" smtClean="0">
              <a:solidFill>
                <a:schemeClr val="bg1"/>
              </a:solidFill>
            </a:rPr>
            <a:t> sleeping</a:t>
          </a:r>
          <a:endParaRPr lang="en-US" sz="2100" kern="1200" dirty="0">
            <a:solidFill>
              <a:schemeClr val="bg1"/>
            </a:solidFill>
          </a:endParaRPr>
        </a:p>
      </dsp:txBody>
      <dsp:txXfrm>
        <a:off x="5074722" y="4552239"/>
        <a:ext cx="2955549" cy="1433186"/>
      </dsp:txXfrm>
    </dsp:sp>
    <dsp:sp modelId="{06A5966A-5DAA-4370-9F0B-9F8F0D41AFEC}">
      <dsp:nvSpPr>
        <dsp:cNvPr id="0" name=""/>
        <dsp:cNvSpPr/>
      </dsp:nvSpPr>
      <dsp:spPr>
        <a:xfrm rot="10800000">
          <a:off x="3087083" y="5002419"/>
          <a:ext cx="1903032" cy="532827"/>
        </a:xfrm>
        <a:prstGeom prst="leftRightArrow">
          <a:avLst>
            <a:gd name="adj1" fmla="val 60000"/>
            <a:gd name="adj2" fmla="val 50000"/>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246931" y="5108984"/>
        <a:ext cx="1583336" cy="319697"/>
      </dsp:txXfrm>
    </dsp:sp>
    <dsp:sp modelId="{CDBDEA75-1975-4F8E-8C35-7241A1BA4419}">
      <dsp:nvSpPr>
        <dsp:cNvPr id="0" name=""/>
        <dsp:cNvSpPr/>
      </dsp:nvSpPr>
      <dsp:spPr>
        <a:xfrm>
          <a:off x="2339" y="4507651"/>
          <a:ext cx="3044725" cy="1522362"/>
        </a:xfrm>
        <a:prstGeom prst="roundRect">
          <a:avLst>
            <a:gd name="adj" fmla="val 10000"/>
          </a:avLst>
        </a:prstGeom>
        <a:solidFill>
          <a:schemeClr val="accent4">
            <a:lumMod val="75000"/>
          </a:schemeClr>
        </a:soli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Avoidance, Numbing</a:t>
          </a:r>
          <a:r>
            <a:rPr lang="en-US" sz="2100" kern="1200" dirty="0" smtClean="0">
              <a:solidFill>
                <a:schemeClr val="bg1"/>
              </a:solidFill>
            </a:rPr>
            <a:t>:</a:t>
          </a:r>
        </a:p>
        <a:p>
          <a:pPr lvl="0" algn="ctr" defTabSz="933450">
            <a:lnSpc>
              <a:spcPct val="90000"/>
            </a:lnSpc>
            <a:spcBef>
              <a:spcPct val="0"/>
            </a:spcBef>
            <a:spcAft>
              <a:spcPct val="35000"/>
            </a:spcAft>
          </a:pPr>
          <a:r>
            <a:rPr lang="en-US" sz="2100" kern="1200" dirty="0" smtClean="0">
              <a:solidFill>
                <a:schemeClr val="bg1"/>
              </a:solidFill>
            </a:rPr>
            <a:t>Isolate, alcohol/drugs, withdrawal</a:t>
          </a:r>
          <a:endParaRPr lang="en-US" sz="2100" kern="1200" dirty="0">
            <a:solidFill>
              <a:schemeClr val="bg1"/>
            </a:solidFill>
          </a:endParaRPr>
        </a:p>
      </dsp:txBody>
      <dsp:txXfrm>
        <a:off x="46927" y="4552239"/>
        <a:ext cx="2955549" cy="1433186"/>
      </dsp:txXfrm>
    </dsp:sp>
    <dsp:sp modelId="{66496C79-C304-49DA-920A-C2AC5BA6C47F}">
      <dsp:nvSpPr>
        <dsp:cNvPr id="0" name=""/>
        <dsp:cNvSpPr/>
      </dsp:nvSpPr>
      <dsp:spPr>
        <a:xfrm rot="18000000">
          <a:off x="1295180" y="2869053"/>
          <a:ext cx="2922441" cy="532827"/>
        </a:xfrm>
        <a:prstGeom prst="leftRightArrow">
          <a:avLst>
            <a:gd name="adj1" fmla="val 60000"/>
            <a:gd name="adj2" fmla="val 50000"/>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455028" y="2975618"/>
        <a:ext cx="2602745" cy="319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5B7D7-FA63-4BE2-941A-B910C0B02DCA}">
      <dsp:nvSpPr>
        <dsp:cNvPr id="0" name=""/>
        <dsp:cNvSpPr/>
      </dsp:nvSpPr>
      <dsp:spPr>
        <a:xfrm>
          <a:off x="2498880" y="-37556"/>
          <a:ext cx="3460438" cy="1777358"/>
        </a:xfrm>
        <a:prstGeom prst="roundRect">
          <a:avLst>
            <a:gd name="adj" fmla="val 10000"/>
          </a:avLst>
        </a:prstGeom>
        <a:solidFill>
          <a:schemeClr val="accent1">
            <a:lumMod val="75000"/>
          </a:schemeClr>
        </a:soli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Intrusive Recollections: </a:t>
          </a:r>
          <a:r>
            <a:rPr lang="en-US" sz="2200" kern="1200" dirty="0" smtClean="0"/>
            <a:t>Memories, nightmares, flashes</a:t>
          </a:r>
          <a:endParaRPr lang="en-US" sz="2200" kern="1200" dirty="0"/>
        </a:p>
      </dsp:txBody>
      <dsp:txXfrm>
        <a:off x="2550937" y="14501"/>
        <a:ext cx="3356324" cy="1673244"/>
      </dsp:txXfrm>
    </dsp:sp>
    <dsp:sp modelId="{56BB3D0C-D724-44BF-8411-194A17497468}">
      <dsp:nvSpPr>
        <dsp:cNvPr id="0" name=""/>
        <dsp:cNvSpPr/>
      </dsp:nvSpPr>
      <dsp:spPr>
        <a:xfrm rot="3600000">
          <a:off x="4801465" y="2956182"/>
          <a:ext cx="3105708" cy="557960"/>
        </a:xfrm>
        <a:prstGeom prst="leftRightArrow">
          <a:avLst>
            <a:gd name="adj1" fmla="val 60000"/>
            <a:gd name="adj2" fmla="val 50000"/>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968853" y="3067774"/>
        <a:ext cx="2770932" cy="334776"/>
      </dsp:txXfrm>
    </dsp:sp>
    <dsp:sp modelId="{6BCC6065-33CA-41EB-B64C-36043A66465C}">
      <dsp:nvSpPr>
        <dsp:cNvPr id="0" name=""/>
        <dsp:cNvSpPr/>
      </dsp:nvSpPr>
      <dsp:spPr>
        <a:xfrm>
          <a:off x="5268538" y="4615584"/>
          <a:ext cx="3188344" cy="1594172"/>
        </a:xfrm>
        <a:prstGeom prst="roundRect">
          <a:avLst>
            <a:gd name="adj" fmla="val 10000"/>
          </a:avLst>
        </a:prstGeom>
        <a:solidFill>
          <a:schemeClr val="accent3">
            <a:lumMod val="75000"/>
          </a:schemeClr>
        </a:soli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Physiological Hyperarousal</a:t>
          </a:r>
          <a:r>
            <a:rPr lang="en-US" sz="2200" b="0" kern="1200" dirty="0" smtClean="0">
              <a:solidFill>
                <a:schemeClr val="bg1"/>
              </a:solidFill>
            </a:rPr>
            <a:t>:</a:t>
          </a:r>
        </a:p>
        <a:p>
          <a:pPr lvl="0" algn="ctr" defTabSz="977900">
            <a:lnSpc>
              <a:spcPct val="90000"/>
            </a:lnSpc>
            <a:spcBef>
              <a:spcPct val="0"/>
            </a:spcBef>
            <a:spcAft>
              <a:spcPct val="35000"/>
            </a:spcAft>
          </a:pPr>
          <a:r>
            <a:rPr lang="en-US" sz="2200" b="0" kern="1200" dirty="0" smtClean="0">
              <a:solidFill>
                <a:schemeClr val="bg1"/>
              </a:solidFill>
            </a:rPr>
            <a:t>Vigilance, anxiety, </a:t>
          </a:r>
          <a:r>
            <a:rPr lang="en-US" sz="2200" b="0" kern="1200" dirty="0" err="1" smtClean="0">
              <a:solidFill>
                <a:schemeClr val="bg1"/>
              </a:solidFill>
            </a:rPr>
            <a:t>diffic</a:t>
          </a:r>
          <a:r>
            <a:rPr lang="en-US" sz="2200" b="0" kern="1200" dirty="0" smtClean="0">
              <a:solidFill>
                <a:schemeClr val="bg1"/>
              </a:solidFill>
            </a:rPr>
            <a:t> sleeping</a:t>
          </a:r>
          <a:endParaRPr lang="en-US" sz="2200" b="0" kern="1200" dirty="0">
            <a:solidFill>
              <a:schemeClr val="bg1"/>
            </a:solidFill>
          </a:endParaRPr>
        </a:p>
      </dsp:txBody>
      <dsp:txXfrm>
        <a:off x="5315230" y="4662276"/>
        <a:ext cx="3094960" cy="1500788"/>
      </dsp:txXfrm>
    </dsp:sp>
    <dsp:sp modelId="{06A5966A-5DAA-4370-9F0B-9F8F0D41AFEC}">
      <dsp:nvSpPr>
        <dsp:cNvPr id="0" name=""/>
        <dsp:cNvSpPr/>
      </dsp:nvSpPr>
      <dsp:spPr>
        <a:xfrm rot="10800000">
          <a:off x="3231613" y="5133690"/>
          <a:ext cx="1994973" cy="557960"/>
        </a:xfrm>
        <a:prstGeom prst="leftRightArrow">
          <a:avLst>
            <a:gd name="adj1" fmla="val 60000"/>
            <a:gd name="adj2" fmla="val 50000"/>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399001" y="5245282"/>
        <a:ext cx="1660197" cy="334776"/>
      </dsp:txXfrm>
    </dsp:sp>
    <dsp:sp modelId="{CDBDEA75-1975-4F8E-8C35-7241A1BA4419}">
      <dsp:nvSpPr>
        <dsp:cNvPr id="0" name=""/>
        <dsp:cNvSpPr/>
      </dsp:nvSpPr>
      <dsp:spPr>
        <a:xfrm>
          <a:off x="1316" y="4615584"/>
          <a:ext cx="3188344" cy="1594172"/>
        </a:xfrm>
        <a:prstGeom prst="roundRect">
          <a:avLst>
            <a:gd name="adj" fmla="val 10000"/>
          </a:avLst>
        </a:prstGeom>
        <a:solidFill>
          <a:srgbClr val="7030A0"/>
        </a:solidFill>
        <a:ln>
          <a:solidFill>
            <a:schemeClr val="tx1">
              <a:lumMod val="95000"/>
            </a:schemeClr>
          </a:solid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Avoidance, Numbing</a:t>
          </a:r>
          <a:r>
            <a:rPr lang="en-US" sz="2200" kern="1200" dirty="0" smtClean="0">
              <a:solidFill>
                <a:schemeClr val="bg1"/>
              </a:solidFill>
            </a:rPr>
            <a:t>:</a:t>
          </a:r>
        </a:p>
        <a:p>
          <a:pPr lvl="0" algn="ctr" defTabSz="977900">
            <a:lnSpc>
              <a:spcPct val="90000"/>
            </a:lnSpc>
            <a:spcBef>
              <a:spcPct val="0"/>
            </a:spcBef>
            <a:spcAft>
              <a:spcPct val="35000"/>
            </a:spcAft>
          </a:pPr>
          <a:r>
            <a:rPr lang="en-US" sz="2200" kern="1200" dirty="0" smtClean="0">
              <a:solidFill>
                <a:schemeClr val="bg1"/>
              </a:solidFill>
            </a:rPr>
            <a:t>Isolate, alcohol/drugs, withdrawal</a:t>
          </a:r>
          <a:endParaRPr lang="en-US" sz="2200" kern="1200" dirty="0">
            <a:solidFill>
              <a:schemeClr val="bg1"/>
            </a:solidFill>
          </a:endParaRPr>
        </a:p>
      </dsp:txBody>
      <dsp:txXfrm>
        <a:off x="48008" y="4662276"/>
        <a:ext cx="3094960" cy="1500788"/>
      </dsp:txXfrm>
    </dsp:sp>
    <dsp:sp modelId="{66496C79-C304-49DA-920A-C2AC5BA6C47F}">
      <dsp:nvSpPr>
        <dsp:cNvPr id="0" name=""/>
        <dsp:cNvSpPr/>
      </dsp:nvSpPr>
      <dsp:spPr>
        <a:xfrm rot="18000000">
          <a:off x="461210" y="2964078"/>
          <a:ext cx="3005040" cy="542170"/>
        </a:xfrm>
        <a:prstGeom prst="leftRightArrow">
          <a:avLst>
            <a:gd name="adj1" fmla="val 60000"/>
            <a:gd name="adj2" fmla="val 50000"/>
          </a:avLst>
        </a:prstGeom>
        <a:gradFill flip="none" rotWithShape="1">
          <a:gsLst>
            <a:gs pos="0">
              <a:srgbClr val="7030A0">
                <a:tint val="66000"/>
                <a:satMod val="160000"/>
              </a:srgbClr>
            </a:gs>
            <a:gs pos="84000">
              <a:srgbClr val="7030A0">
                <a:tint val="44500"/>
                <a:satMod val="160000"/>
              </a:srgbClr>
            </a:gs>
            <a:gs pos="100000">
              <a:srgbClr val="7030A0">
                <a:tint val="23500"/>
                <a:satMod val="160000"/>
              </a:srgbClr>
            </a:gs>
          </a:gsLst>
          <a:path path="circle">
            <a:fillToRect t="100000" r="100000"/>
          </a:path>
          <a:tileRect l="-100000" b="-100000"/>
        </a:gradFill>
        <a:ln w="3175" cap="flat" cmpd="sng" algn="ctr">
          <a:solidFill>
            <a:schemeClr val="dk1"/>
          </a:solidFill>
          <a:prstDash val="solid"/>
        </a:ln>
        <a:effectLst>
          <a:outerShdw blurRad="50800" dist="12700" dir="528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23861" y="3072512"/>
        <a:ext cx="2679738" cy="325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FE180-D59C-4686-B281-A9DCAD2944D3}">
      <dsp:nvSpPr>
        <dsp:cNvPr id="0" name=""/>
        <dsp:cNvSpPr/>
      </dsp:nvSpPr>
      <dsp:spPr>
        <a:xfrm>
          <a:off x="1288869" y="691255"/>
          <a:ext cx="5209199" cy="5209199"/>
        </a:xfrm>
        <a:prstGeom prst="blockArc">
          <a:avLst>
            <a:gd name="adj1" fmla="val 12925156"/>
            <a:gd name="adj2" fmla="val 16808729"/>
            <a:gd name="adj3" fmla="val 4635"/>
          </a:avLst>
        </a:prstGeom>
        <a:solidFill>
          <a:schemeClr val="accent1">
            <a:tint val="6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C77D41E2-6A94-439C-90B2-20E31975E765}">
      <dsp:nvSpPr>
        <dsp:cNvPr id="0" name=""/>
        <dsp:cNvSpPr/>
      </dsp:nvSpPr>
      <dsp:spPr>
        <a:xfrm>
          <a:off x="1232455" y="767529"/>
          <a:ext cx="5209199" cy="5209199"/>
        </a:xfrm>
        <a:prstGeom prst="blockArc">
          <a:avLst>
            <a:gd name="adj1" fmla="val 8774799"/>
            <a:gd name="adj2" fmla="val 13053350"/>
            <a:gd name="adj3" fmla="val 4635"/>
          </a:avLst>
        </a:prstGeom>
        <a:solidFill>
          <a:schemeClr val="accent1">
            <a:tint val="6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788C2972-C313-4CD7-B5B5-353E3D7FD072}">
      <dsp:nvSpPr>
        <dsp:cNvPr id="0" name=""/>
        <dsp:cNvSpPr/>
      </dsp:nvSpPr>
      <dsp:spPr>
        <a:xfrm>
          <a:off x="1069201" y="549476"/>
          <a:ext cx="5209199" cy="5209199"/>
        </a:xfrm>
        <a:prstGeom prst="blockArc">
          <a:avLst>
            <a:gd name="adj1" fmla="val 4559120"/>
            <a:gd name="adj2" fmla="val 8406566"/>
            <a:gd name="adj3" fmla="val 4635"/>
          </a:avLst>
        </a:prstGeom>
        <a:solidFill>
          <a:schemeClr val="accent1">
            <a:tint val="6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BF540364-5979-4A86-A8D3-0C42A3A82C24}">
      <dsp:nvSpPr>
        <dsp:cNvPr id="0" name=""/>
        <dsp:cNvSpPr/>
      </dsp:nvSpPr>
      <dsp:spPr>
        <a:xfrm>
          <a:off x="2161312" y="518663"/>
          <a:ext cx="5209199" cy="5209199"/>
        </a:xfrm>
        <a:prstGeom prst="blockArc">
          <a:avLst>
            <a:gd name="adj1" fmla="val 19713207"/>
            <a:gd name="adj2" fmla="val 6046941"/>
            <a:gd name="adj3" fmla="val 4635"/>
          </a:avLst>
        </a:prstGeom>
        <a:solidFill>
          <a:schemeClr val="accent1">
            <a:tint val="6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1890A603-2A8D-4D30-BE32-BD1B37BD4A38}">
      <dsp:nvSpPr>
        <dsp:cNvPr id="0" name=""/>
        <dsp:cNvSpPr/>
      </dsp:nvSpPr>
      <dsp:spPr>
        <a:xfrm>
          <a:off x="2265427" y="675563"/>
          <a:ext cx="5209199" cy="5209199"/>
        </a:xfrm>
        <a:prstGeom prst="blockArc">
          <a:avLst>
            <a:gd name="adj1" fmla="val 15480803"/>
            <a:gd name="adj2" fmla="val 19458717"/>
            <a:gd name="adj3" fmla="val 4635"/>
          </a:avLst>
        </a:prstGeom>
        <a:solidFill>
          <a:schemeClr val="accent1">
            <a:tint val="6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538C9CCF-1F36-408F-B0D1-EB15D7665F54}">
      <dsp:nvSpPr>
        <dsp:cNvPr id="0" name=""/>
        <dsp:cNvSpPr/>
      </dsp:nvSpPr>
      <dsp:spPr>
        <a:xfrm>
          <a:off x="3019940" y="2018248"/>
          <a:ext cx="2621992" cy="2722910"/>
        </a:xfrm>
        <a:prstGeom prst="ellipse">
          <a:avLst/>
        </a:prstGeom>
        <a:solidFill>
          <a:schemeClr val="accent4">
            <a:lumMod val="50000"/>
          </a:schemeClr>
        </a:solidFill>
        <a:ln w="34925" cap="flat" cmpd="sng" algn="ctr">
          <a:solidFill>
            <a:schemeClr val="accent1">
              <a:shade val="80000"/>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Trauma Processing</a:t>
          </a:r>
          <a:endParaRPr lang="en-US" sz="2800" b="1" kern="1200" dirty="0">
            <a:solidFill>
              <a:schemeClr val="bg1"/>
            </a:solidFill>
          </a:endParaRPr>
        </a:p>
      </dsp:txBody>
      <dsp:txXfrm>
        <a:off x="3403922" y="2417009"/>
        <a:ext cx="1854028" cy="1925388"/>
      </dsp:txXfrm>
    </dsp:sp>
    <dsp:sp modelId="{52212699-653E-4FF6-BD0F-89E68AB97443}">
      <dsp:nvSpPr>
        <dsp:cNvPr id="0" name=""/>
        <dsp:cNvSpPr/>
      </dsp:nvSpPr>
      <dsp:spPr>
        <a:xfrm>
          <a:off x="3339031" y="-197516"/>
          <a:ext cx="2005201" cy="1977836"/>
        </a:xfrm>
        <a:prstGeom prst="ellipse">
          <a:avLst/>
        </a:prstGeom>
        <a:solidFill>
          <a:srgbClr val="FFFF00"/>
        </a:solidFill>
        <a:ln w="34925" cap="flat" cmpd="sng" algn="ctr">
          <a:solidFill>
            <a:schemeClr val="accent1">
              <a:shade val="80000"/>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Safe Place</a:t>
          </a:r>
          <a:endParaRPr lang="en-US" sz="2800" b="1" kern="1200" dirty="0"/>
        </a:p>
      </dsp:txBody>
      <dsp:txXfrm>
        <a:off x="3632686" y="92131"/>
        <a:ext cx="1417891" cy="1398542"/>
      </dsp:txXfrm>
    </dsp:sp>
    <dsp:sp modelId="{59F07C38-D5F8-4981-AF89-D884EDDD1E58}">
      <dsp:nvSpPr>
        <dsp:cNvPr id="0" name=""/>
        <dsp:cNvSpPr/>
      </dsp:nvSpPr>
      <dsp:spPr>
        <a:xfrm>
          <a:off x="5831577" y="685804"/>
          <a:ext cx="2209784" cy="2220247"/>
        </a:xfrm>
        <a:prstGeom prst="ellipse">
          <a:avLst/>
        </a:prstGeom>
        <a:solidFill>
          <a:srgbClr val="FFFF00"/>
        </a:solidFill>
        <a:ln w="34925" cap="flat" cmpd="sng" algn="ctr">
          <a:solidFill>
            <a:schemeClr val="accent1">
              <a:shade val="80000"/>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Strong Rapport</a:t>
          </a:r>
          <a:endParaRPr lang="en-US" sz="2800" b="1" kern="1200" dirty="0"/>
        </a:p>
      </dsp:txBody>
      <dsp:txXfrm>
        <a:off x="6155192" y="1010952"/>
        <a:ext cx="1562554" cy="1569951"/>
      </dsp:txXfrm>
    </dsp:sp>
    <dsp:sp modelId="{7C0D6346-685E-4835-A4B1-AD8FD87EB8BA}">
      <dsp:nvSpPr>
        <dsp:cNvPr id="0" name=""/>
        <dsp:cNvSpPr/>
      </dsp:nvSpPr>
      <dsp:spPr>
        <a:xfrm>
          <a:off x="3240959" y="5029212"/>
          <a:ext cx="2097960" cy="1186735"/>
        </a:xfrm>
        <a:prstGeom prst="ellipse">
          <a:avLst/>
        </a:prstGeom>
        <a:solidFill>
          <a:schemeClr val="tx1"/>
        </a:solidFill>
        <a:ln w="34925" cap="flat" cmpd="sng" algn="ctr">
          <a:solidFill>
            <a:schemeClr val="accent1">
              <a:shade val="80000"/>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Cognitions</a:t>
          </a:r>
        </a:p>
        <a:p>
          <a:pPr lvl="0" algn="ctr" defTabSz="889000">
            <a:lnSpc>
              <a:spcPct val="90000"/>
            </a:lnSpc>
            <a:spcBef>
              <a:spcPct val="0"/>
            </a:spcBef>
            <a:spcAft>
              <a:spcPct val="35000"/>
            </a:spcAft>
          </a:pPr>
          <a:r>
            <a:rPr lang="en-US" sz="2000" b="1" kern="1200" dirty="0" smtClean="0">
              <a:solidFill>
                <a:schemeClr val="bg1"/>
              </a:solidFill>
            </a:rPr>
            <a:t>(distorted)</a:t>
          </a:r>
          <a:endParaRPr lang="en-US" sz="2000" b="1" kern="1200" dirty="0">
            <a:solidFill>
              <a:schemeClr val="bg1"/>
            </a:solidFill>
          </a:endParaRPr>
        </a:p>
      </dsp:txBody>
      <dsp:txXfrm>
        <a:off x="3548198" y="5203005"/>
        <a:ext cx="1483482" cy="839149"/>
      </dsp:txXfrm>
    </dsp:sp>
    <dsp:sp modelId="{F1F91850-983E-484F-B17A-20D8DD4975D8}">
      <dsp:nvSpPr>
        <dsp:cNvPr id="0" name=""/>
        <dsp:cNvSpPr/>
      </dsp:nvSpPr>
      <dsp:spPr>
        <a:xfrm>
          <a:off x="497564" y="3657605"/>
          <a:ext cx="2448238" cy="2256298"/>
        </a:xfrm>
        <a:prstGeom prst="ellipse">
          <a:avLst/>
        </a:prstGeom>
        <a:solidFill>
          <a:srgbClr val="C4086A"/>
        </a:solidFill>
        <a:ln w="34925" cap="flat" cmpd="sng" algn="ctr">
          <a:solidFill>
            <a:schemeClr val="accent1">
              <a:shade val="80000"/>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5">
                  <a:lumMod val="20000"/>
                  <a:lumOff val="80000"/>
                </a:schemeClr>
              </a:solidFill>
            </a:rPr>
            <a:t>Allow for emotional expression</a:t>
          </a:r>
          <a:endParaRPr lang="en-US" sz="2400" b="1" kern="1200" dirty="0">
            <a:solidFill>
              <a:schemeClr val="accent5">
                <a:lumMod val="20000"/>
                <a:lumOff val="80000"/>
              </a:schemeClr>
            </a:solidFill>
          </a:endParaRPr>
        </a:p>
      </dsp:txBody>
      <dsp:txXfrm>
        <a:off x="856100" y="3988032"/>
        <a:ext cx="1731166" cy="1595444"/>
      </dsp:txXfrm>
    </dsp:sp>
    <dsp:sp modelId="{A88D8B3F-A91D-4886-921F-9116F69595AD}">
      <dsp:nvSpPr>
        <dsp:cNvPr id="0" name=""/>
        <dsp:cNvSpPr/>
      </dsp:nvSpPr>
      <dsp:spPr>
        <a:xfrm>
          <a:off x="726153" y="652720"/>
          <a:ext cx="2187868" cy="2337219"/>
        </a:xfrm>
        <a:prstGeom prst="ellipse">
          <a:avLst/>
        </a:prstGeom>
        <a:solidFill>
          <a:schemeClr val="accent2">
            <a:lumMod val="50000"/>
          </a:schemeClr>
        </a:solidFill>
        <a:ln w="34925" cap="flat" cmpd="sng" algn="ctr">
          <a:solidFill>
            <a:schemeClr val="accent1">
              <a:shade val="80000"/>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Provide feedback re: reality</a:t>
          </a:r>
          <a:endParaRPr lang="en-US" sz="2400" b="1" kern="1200" dirty="0">
            <a:solidFill>
              <a:schemeClr val="bg1"/>
            </a:solidFill>
          </a:endParaRPr>
        </a:p>
      </dsp:txBody>
      <dsp:txXfrm>
        <a:off x="1046559" y="994998"/>
        <a:ext cx="1547056" cy="1652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FE180-D59C-4686-B281-A9DCAD2944D3}">
      <dsp:nvSpPr>
        <dsp:cNvPr id="0" name=""/>
        <dsp:cNvSpPr/>
      </dsp:nvSpPr>
      <dsp:spPr>
        <a:xfrm>
          <a:off x="1324710" y="691255"/>
          <a:ext cx="5209199" cy="5209199"/>
        </a:xfrm>
        <a:prstGeom prst="blockArc">
          <a:avLst>
            <a:gd name="adj1" fmla="val 12925156"/>
            <a:gd name="adj2" fmla="val 16808729"/>
            <a:gd name="adj3" fmla="val 463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C77D41E2-6A94-439C-90B2-20E31975E765}">
      <dsp:nvSpPr>
        <dsp:cNvPr id="0" name=""/>
        <dsp:cNvSpPr/>
      </dsp:nvSpPr>
      <dsp:spPr>
        <a:xfrm>
          <a:off x="1268296" y="767529"/>
          <a:ext cx="5209199" cy="5209199"/>
        </a:xfrm>
        <a:prstGeom prst="blockArc">
          <a:avLst>
            <a:gd name="adj1" fmla="val 8774799"/>
            <a:gd name="adj2" fmla="val 13053350"/>
            <a:gd name="adj3" fmla="val 463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88C2972-C313-4CD7-B5B5-353E3D7FD072}">
      <dsp:nvSpPr>
        <dsp:cNvPr id="0" name=""/>
        <dsp:cNvSpPr/>
      </dsp:nvSpPr>
      <dsp:spPr>
        <a:xfrm>
          <a:off x="1105042" y="549476"/>
          <a:ext cx="5209199" cy="5209199"/>
        </a:xfrm>
        <a:prstGeom prst="blockArc">
          <a:avLst>
            <a:gd name="adj1" fmla="val 4559120"/>
            <a:gd name="adj2" fmla="val 8406566"/>
            <a:gd name="adj3" fmla="val 463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BF540364-5979-4A86-A8D3-0C42A3A82C24}">
      <dsp:nvSpPr>
        <dsp:cNvPr id="0" name=""/>
        <dsp:cNvSpPr/>
      </dsp:nvSpPr>
      <dsp:spPr>
        <a:xfrm>
          <a:off x="2197153" y="518663"/>
          <a:ext cx="5209199" cy="5209199"/>
        </a:xfrm>
        <a:prstGeom prst="blockArc">
          <a:avLst>
            <a:gd name="adj1" fmla="val 19713207"/>
            <a:gd name="adj2" fmla="val 6046941"/>
            <a:gd name="adj3" fmla="val 463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890A603-2A8D-4D30-BE32-BD1B37BD4A38}">
      <dsp:nvSpPr>
        <dsp:cNvPr id="0" name=""/>
        <dsp:cNvSpPr/>
      </dsp:nvSpPr>
      <dsp:spPr>
        <a:xfrm>
          <a:off x="2301268" y="675563"/>
          <a:ext cx="5209199" cy="5209199"/>
        </a:xfrm>
        <a:prstGeom prst="blockArc">
          <a:avLst>
            <a:gd name="adj1" fmla="val 15480803"/>
            <a:gd name="adj2" fmla="val 19458717"/>
            <a:gd name="adj3" fmla="val 463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38C9CCF-1F36-408F-B0D1-EB15D7665F54}">
      <dsp:nvSpPr>
        <dsp:cNvPr id="0" name=""/>
        <dsp:cNvSpPr/>
      </dsp:nvSpPr>
      <dsp:spPr>
        <a:xfrm>
          <a:off x="3055781" y="2018248"/>
          <a:ext cx="2621992" cy="2722910"/>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smtClean="0">
              <a:latin typeface="Corbel" pitchFamily="34" charset="0"/>
            </a:rPr>
            <a:t>Trauma Processing</a:t>
          </a:r>
          <a:endParaRPr lang="en-US" sz="2800" b="1" kern="1200" dirty="0">
            <a:latin typeface="Corbel" pitchFamily="34" charset="0"/>
          </a:endParaRPr>
        </a:p>
      </dsp:txBody>
      <dsp:txXfrm>
        <a:off x="3439763" y="2417009"/>
        <a:ext cx="1854028" cy="1925388"/>
      </dsp:txXfrm>
    </dsp:sp>
    <dsp:sp modelId="{52212699-653E-4FF6-BD0F-89E68AB97443}">
      <dsp:nvSpPr>
        <dsp:cNvPr id="0" name=""/>
        <dsp:cNvSpPr/>
      </dsp:nvSpPr>
      <dsp:spPr>
        <a:xfrm>
          <a:off x="3374872" y="-197516"/>
          <a:ext cx="2005201" cy="197783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rbel" pitchFamily="34" charset="0"/>
            </a:rPr>
            <a:t>Safe Place</a:t>
          </a:r>
          <a:endParaRPr lang="en-US" sz="2400" b="1" kern="1200" dirty="0">
            <a:latin typeface="Corbel" pitchFamily="34" charset="0"/>
          </a:endParaRPr>
        </a:p>
      </dsp:txBody>
      <dsp:txXfrm>
        <a:off x="3668527" y="92131"/>
        <a:ext cx="1417891" cy="1398542"/>
      </dsp:txXfrm>
    </dsp:sp>
    <dsp:sp modelId="{59F07C38-D5F8-4981-AF89-D884EDDD1E58}">
      <dsp:nvSpPr>
        <dsp:cNvPr id="0" name=""/>
        <dsp:cNvSpPr/>
      </dsp:nvSpPr>
      <dsp:spPr>
        <a:xfrm>
          <a:off x="5939100" y="753243"/>
          <a:ext cx="2066420" cy="2085367"/>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rbel" pitchFamily="34" charset="0"/>
            </a:rPr>
            <a:t>Strong Rapport</a:t>
          </a:r>
          <a:endParaRPr lang="en-US" sz="2400" b="1" kern="1200" dirty="0">
            <a:latin typeface="Corbel" pitchFamily="34" charset="0"/>
          </a:endParaRPr>
        </a:p>
      </dsp:txBody>
      <dsp:txXfrm>
        <a:off x="6241720" y="1058638"/>
        <a:ext cx="1461180" cy="1474577"/>
      </dsp:txXfrm>
    </dsp:sp>
    <dsp:sp modelId="{7C0D6346-685E-4835-A4B1-AD8FD87EB8BA}">
      <dsp:nvSpPr>
        <dsp:cNvPr id="0" name=""/>
        <dsp:cNvSpPr/>
      </dsp:nvSpPr>
      <dsp:spPr>
        <a:xfrm>
          <a:off x="3276800" y="5029212"/>
          <a:ext cx="2097960" cy="1186735"/>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Corbel" pitchFamily="34" charset="0"/>
            </a:rPr>
            <a:t>Cognitions</a:t>
          </a:r>
        </a:p>
        <a:p>
          <a:pPr lvl="0" algn="ctr" defTabSz="889000">
            <a:lnSpc>
              <a:spcPct val="90000"/>
            </a:lnSpc>
            <a:spcBef>
              <a:spcPct val="0"/>
            </a:spcBef>
            <a:spcAft>
              <a:spcPct val="35000"/>
            </a:spcAft>
          </a:pPr>
          <a:r>
            <a:rPr lang="en-US" sz="2000" b="1" kern="1200" smtClean="0">
              <a:latin typeface="Corbel" pitchFamily="34" charset="0"/>
            </a:rPr>
            <a:t>(distorted)</a:t>
          </a:r>
          <a:endParaRPr lang="en-US" sz="2000" b="1" kern="1200" dirty="0">
            <a:latin typeface="Corbel" pitchFamily="34" charset="0"/>
          </a:endParaRPr>
        </a:p>
      </dsp:txBody>
      <dsp:txXfrm>
        <a:off x="3584039" y="5203005"/>
        <a:ext cx="1483482" cy="839149"/>
      </dsp:txXfrm>
    </dsp:sp>
    <dsp:sp modelId="{F1F91850-983E-484F-B17A-20D8DD4975D8}">
      <dsp:nvSpPr>
        <dsp:cNvPr id="0" name=""/>
        <dsp:cNvSpPr/>
      </dsp:nvSpPr>
      <dsp:spPr>
        <a:xfrm>
          <a:off x="685798" y="3657605"/>
          <a:ext cx="2143451" cy="2256298"/>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Corbel" pitchFamily="34" charset="0"/>
            </a:rPr>
            <a:t>Allow for emotional expression</a:t>
          </a:r>
          <a:endParaRPr lang="en-US" sz="2000" b="1" kern="1200" dirty="0">
            <a:latin typeface="Corbel" pitchFamily="34" charset="0"/>
          </a:endParaRPr>
        </a:p>
      </dsp:txBody>
      <dsp:txXfrm>
        <a:off x="999699" y="3988032"/>
        <a:ext cx="1515649" cy="1595444"/>
      </dsp:txXfrm>
    </dsp:sp>
    <dsp:sp modelId="{A88D8B3F-A91D-4886-921F-9116F69595AD}">
      <dsp:nvSpPr>
        <dsp:cNvPr id="0" name=""/>
        <dsp:cNvSpPr/>
      </dsp:nvSpPr>
      <dsp:spPr>
        <a:xfrm>
          <a:off x="761994" y="652720"/>
          <a:ext cx="2187868" cy="2337219"/>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smtClean="0">
              <a:latin typeface="Corbel" pitchFamily="34" charset="0"/>
            </a:rPr>
            <a:t>Provide feedback re: reality</a:t>
          </a:r>
          <a:endParaRPr lang="en-US" sz="2400" b="1" kern="1200" dirty="0">
            <a:latin typeface="Corbel" pitchFamily="34" charset="0"/>
          </a:endParaRPr>
        </a:p>
      </dsp:txBody>
      <dsp:txXfrm>
        <a:off x="1082400" y="994998"/>
        <a:ext cx="1547056" cy="16526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68805-3A51-4DA1-9047-64BA8B1144FC}">
      <dsp:nvSpPr>
        <dsp:cNvPr id="0" name=""/>
        <dsp:cNvSpPr/>
      </dsp:nvSpPr>
      <dsp:spPr>
        <a:xfrm>
          <a:off x="0" y="0"/>
          <a:ext cx="8610600" cy="5410200"/>
        </a:xfrm>
        <a:prstGeom prst="roundRect">
          <a:avLst>
            <a:gd name="adj" fmla="val 8500"/>
          </a:avLst>
        </a:prstGeom>
        <a:solidFill>
          <a:schemeClr val="tx2">
            <a:lumMod val="25000"/>
          </a:schemeClr>
        </a:soli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4198916" numCol="1" spcCol="1270" anchor="t" anchorCtr="0">
          <a:noAutofit/>
        </a:bodyPr>
        <a:lstStyle/>
        <a:p>
          <a:pPr lvl="0" algn="l" defTabSz="2044700">
            <a:lnSpc>
              <a:spcPct val="90000"/>
            </a:lnSpc>
            <a:spcBef>
              <a:spcPct val="0"/>
            </a:spcBef>
            <a:spcAft>
              <a:spcPct val="35000"/>
            </a:spcAft>
          </a:pPr>
          <a:r>
            <a:rPr lang="en-US" sz="4600" kern="1200" dirty="0" smtClean="0">
              <a:latin typeface="Gill Sans MT Condensed" pitchFamily="34" charset="0"/>
            </a:rPr>
            <a:t>Societal Context</a:t>
          </a:r>
          <a:endParaRPr lang="en-US" sz="4600" kern="1200" dirty="0">
            <a:latin typeface="Gill Sans MT Condensed" pitchFamily="34" charset="0"/>
          </a:endParaRPr>
        </a:p>
      </dsp:txBody>
      <dsp:txXfrm>
        <a:off x="134690" y="134690"/>
        <a:ext cx="8341220" cy="5140820"/>
      </dsp:txXfrm>
    </dsp:sp>
    <dsp:sp modelId="{B5C52C19-35CC-4C3E-9903-2FB96A4ABCDA}">
      <dsp:nvSpPr>
        <dsp:cNvPr id="0" name=""/>
        <dsp:cNvSpPr/>
      </dsp:nvSpPr>
      <dsp:spPr>
        <a:xfrm>
          <a:off x="215265" y="1352550"/>
          <a:ext cx="1291590" cy="1233409"/>
        </a:xfrm>
        <a:prstGeom prst="roundRect">
          <a:avLst>
            <a:gd name="adj" fmla="val 105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Condensed" pitchFamily="34" charset="0"/>
            </a:rPr>
            <a:t>Beliefs/ values</a:t>
          </a:r>
          <a:endParaRPr lang="en-US" sz="2400" kern="1200" dirty="0">
            <a:latin typeface="Gill Sans MT Condensed" pitchFamily="34" charset="0"/>
          </a:endParaRPr>
        </a:p>
      </dsp:txBody>
      <dsp:txXfrm>
        <a:off x="253197" y="1390482"/>
        <a:ext cx="1215726" cy="1157545"/>
      </dsp:txXfrm>
    </dsp:sp>
    <dsp:sp modelId="{34C2BE73-51BC-48AC-8707-DC13308CBA2F}">
      <dsp:nvSpPr>
        <dsp:cNvPr id="0" name=""/>
        <dsp:cNvSpPr/>
      </dsp:nvSpPr>
      <dsp:spPr>
        <a:xfrm>
          <a:off x="215265" y="2628024"/>
          <a:ext cx="1291590" cy="1233409"/>
        </a:xfrm>
        <a:prstGeom prst="roundRect">
          <a:avLst>
            <a:gd name="adj" fmla="val 105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Condensed" pitchFamily="34" charset="0"/>
            </a:rPr>
            <a:t>Year of assault</a:t>
          </a:r>
          <a:endParaRPr lang="en-US" sz="2400" kern="1200" dirty="0">
            <a:latin typeface="Gill Sans MT Condensed" pitchFamily="34" charset="0"/>
          </a:endParaRPr>
        </a:p>
      </dsp:txBody>
      <dsp:txXfrm>
        <a:off x="253197" y="2665956"/>
        <a:ext cx="1215726" cy="1157545"/>
      </dsp:txXfrm>
    </dsp:sp>
    <dsp:sp modelId="{AA07E188-BDF9-480A-9DC5-AE43B3B23DDC}">
      <dsp:nvSpPr>
        <dsp:cNvPr id="0" name=""/>
        <dsp:cNvSpPr/>
      </dsp:nvSpPr>
      <dsp:spPr>
        <a:xfrm>
          <a:off x="215265" y="3903498"/>
          <a:ext cx="1291590" cy="1233409"/>
        </a:xfrm>
        <a:prstGeom prst="roundRect">
          <a:avLst>
            <a:gd name="adj" fmla="val 105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Condensed" pitchFamily="34" charset="0"/>
            </a:rPr>
            <a:t>Culture</a:t>
          </a:r>
          <a:endParaRPr lang="en-US" sz="2400" kern="1200" dirty="0">
            <a:latin typeface="Gill Sans MT Condensed" pitchFamily="34" charset="0"/>
          </a:endParaRPr>
        </a:p>
      </dsp:txBody>
      <dsp:txXfrm>
        <a:off x="253197" y="3941430"/>
        <a:ext cx="1215726" cy="1157545"/>
      </dsp:txXfrm>
    </dsp:sp>
    <dsp:sp modelId="{3411A6F6-3DFF-487C-8C14-F28229CF2AD2}">
      <dsp:nvSpPr>
        <dsp:cNvPr id="0" name=""/>
        <dsp:cNvSpPr/>
      </dsp:nvSpPr>
      <dsp:spPr>
        <a:xfrm>
          <a:off x="1722120" y="1352550"/>
          <a:ext cx="6673215" cy="3787140"/>
        </a:xfrm>
        <a:prstGeom prst="roundRect">
          <a:avLst>
            <a:gd name="adj" fmla="val 10500"/>
          </a:avLst>
        </a:prstGeom>
        <a:solidFill>
          <a:schemeClr val="accent4">
            <a:lumMod val="50000"/>
          </a:schemeClr>
        </a:soli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2404834" numCol="1" spcCol="1270" anchor="t" anchorCtr="0">
          <a:noAutofit/>
        </a:bodyPr>
        <a:lstStyle/>
        <a:p>
          <a:pPr lvl="0" algn="l" defTabSz="2044700">
            <a:lnSpc>
              <a:spcPct val="90000"/>
            </a:lnSpc>
            <a:spcBef>
              <a:spcPct val="0"/>
            </a:spcBef>
            <a:spcAft>
              <a:spcPct val="35000"/>
            </a:spcAft>
          </a:pPr>
          <a:r>
            <a:rPr lang="en-US" sz="4600" kern="1200" dirty="0" smtClean="0">
              <a:latin typeface="Gill Sans MT Condensed" pitchFamily="34" charset="0"/>
            </a:rPr>
            <a:t>Gender Context</a:t>
          </a:r>
          <a:endParaRPr lang="en-US" sz="4600" kern="1200" dirty="0">
            <a:latin typeface="Gill Sans MT Condensed" pitchFamily="34" charset="0"/>
          </a:endParaRPr>
        </a:p>
      </dsp:txBody>
      <dsp:txXfrm>
        <a:off x="1838588" y="1469018"/>
        <a:ext cx="6440279" cy="3554204"/>
      </dsp:txXfrm>
    </dsp:sp>
    <dsp:sp modelId="{2332A56A-6BE6-47E7-9984-29CDBFC57A37}">
      <dsp:nvSpPr>
        <dsp:cNvPr id="0" name=""/>
        <dsp:cNvSpPr/>
      </dsp:nvSpPr>
      <dsp:spPr>
        <a:xfrm>
          <a:off x="1888950" y="2678049"/>
          <a:ext cx="1334643" cy="697514"/>
        </a:xfrm>
        <a:prstGeom prst="roundRect">
          <a:avLst>
            <a:gd name="adj" fmla="val 105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Condensed" pitchFamily="34" charset="0"/>
            </a:rPr>
            <a:t>Male</a:t>
          </a:r>
          <a:endParaRPr lang="en-US" sz="2400" kern="1200" dirty="0">
            <a:latin typeface="Gill Sans MT Condensed" pitchFamily="34" charset="0"/>
          </a:endParaRPr>
        </a:p>
      </dsp:txBody>
      <dsp:txXfrm>
        <a:off x="1910401" y="2699500"/>
        <a:ext cx="1291741" cy="654612"/>
      </dsp:txXfrm>
    </dsp:sp>
    <dsp:sp modelId="{FA7976C7-41DE-4125-879C-24CA2F9268AB}">
      <dsp:nvSpPr>
        <dsp:cNvPr id="0" name=""/>
        <dsp:cNvSpPr/>
      </dsp:nvSpPr>
      <dsp:spPr>
        <a:xfrm>
          <a:off x="1888950" y="3416934"/>
          <a:ext cx="1334643" cy="697514"/>
        </a:xfrm>
        <a:prstGeom prst="roundRect">
          <a:avLst>
            <a:gd name="adj" fmla="val 105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Condensed" pitchFamily="34" charset="0"/>
            </a:rPr>
            <a:t>Female</a:t>
          </a:r>
          <a:endParaRPr lang="en-US" sz="2400" kern="1200" dirty="0">
            <a:latin typeface="Gill Sans MT Condensed" pitchFamily="34" charset="0"/>
          </a:endParaRPr>
        </a:p>
      </dsp:txBody>
      <dsp:txXfrm>
        <a:off x="1910401" y="3438385"/>
        <a:ext cx="1291741" cy="654612"/>
      </dsp:txXfrm>
    </dsp:sp>
    <dsp:sp modelId="{1D3F3ED2-E3D9-449F-A236-A930FF28EA57}">
      <dsp:nvSpPr>
        <dsp:cNvPr id="0" name=""/>
        <dsp:cNvSpPr/>
      </dsp:nvSpPr>
      <dsp:spPr>
        <a:xfrm>
          <a:off x="1888950" y="4155820"/>
          <a:ext cx="1334643" cy="697514"/>
        </a:xfrm>
        <a:prstGeom prst="roundRect">
          <a:avLst>
            <a:gd name="adj" fmla="val 105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Gill Sans MT Condensed" pitchFamily="34" charset="0"/>
            </a:rPr>
            <a:t>Sexual Orientation</a:t>
          </a:r>
          <a:endParaRPr lang="en-US" sz="1800" kern="1200" dirty="0">
            <a:latin typeface="Gill Sans MT Condensed" pitchFamily="34" charset="0"/>
          </a:endParaRPr>
        </a:p>
      </dsp:txBody>
      <dsp:txXfrm>
        <a:off x="1910401" y="4177271"/>
        <a:ext cx="1291741" cy="654612"/>
      </dsp:txXfrm>
    </dsp:sp>
    <dsp:sp modelId="{D8E990B9-16F8-496A-B584-0B0A55CA5ED2}">
      <dsp:nvSpPr>
        <dsp:cNvPr id="0" name=""/>
        <dsp:cNvSpPr/>
      </dsp:nvSpPr>
      <dsp:spPr>
        <a:xfrm>
          <a:off x="3401187" y="2705100"/>
          <a:ext cx="4778883" cy="2164080"/>
        </a:xfrm>
        <a:prstGeom prst="roundRect">
          <a:avLst>
            <a:gd name="adj" fmla="val 10500"/>
          </a:avLst>
        </a:prstGeom>
        <a:solidFill>
          <a:srgbClr val="C00000"/>
        </a:soli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221503" numCol="1" spcCol="1270" anchor="t" anchorCtr="0">
          <a:noAutofit/>
        </a:bodyPr>
        <a:lstStyle/>
        <a:p>
          <a:pPr lvl="0" algn="l" defTabSz="2044700">
            <a:lnSpc>
              <a:spcPct val="90000"/>
            </a:lnSpc>
            <a:spcBef>
              <a:spcPct val="0"/>
            </a:spcBef>
            <a:spcAft>
              <a:spcPct val="35000"/>
            </a:spcAft>
          </a:pPr>
          <a:r>
            <a:rPr lang="en-US" sz="4600" kern="1200" dirty="0" smtClean="0">
              <a:latin typeface="Gill Sans MT Condensed" pitchFamily="34" charset="0"/>
            </a:rPr>
            <a:t>Traumatic Event-specifics</a:t>
          </a:r>
          <a:endParaRPr lang="en-US" sz="4600" kern="1200" dirty="0">
            <a:latin typeface="Gill Sans MT Condensed" pitchFamily="34" charset="0"/>
          </a:endParaRPr>
        </a:p>
      </dsp:txBody>
      <dsp:txXfrm>
        <a:off x="3467740" y="2771653"/>
        <a:ext cx="4645777" cy="2030974"/>
      </dsp:txXfrm>
    </dsp:sp>
    <dsp:sp modelId="{B2999285-3354-48CA-8104-4E2A3D9F8250}">
      <dsp:nvSpPr>
        <dsp:cNvPr id="0" name=""/>
        <dsp:cNvSpPr/>
      </dsp:nvSpPr>
      <dsp:spPr>
        <a:xfrm>
          <a:off x="3520659" y="3678936"/>
          <a:ext cx="1483017" cy="973836"/>
        </a:xfrm>
        <a:prstGeom prst="roundRect">
          <a:avLst>
            <a:gd name="adj" fmla="val 105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ill Sans MT Condensed" pitchFamily="34" charset="0"/>
            </a:rPr>
            <a:t>1x event/ multiple</a:t>
          </a:r>
          <a:endParaRPr lang="en-US" sz="2000" kern="1200" dirty="0">
            <a:latin typeface="Gill Sans MT Condensed" pitchFamily="34" charset="0"/>
          </a:endParaRPr>
        </a:p>
      </dsp:txBody>
      <dsp:txXfrm>
        <a:off x="3550608" y="3708885"/>
        <a:ext cx="1423119" cy="913938"/>
      </dsp:txXfrm>
    </dsp:sp>
    <dsp:sp modelId="{0AC5D260-0664-47A4-921C-F3F8549527E3}">
      <dsp:nvSpPr>
        <dsp:cNvPr id="0" name=""/>
        <dsp:cNvSpPr/>
      </dsp:nvSpPr>
      <dsp:spPr>
        <a:xfrm>
          <a:off x="5045867" y="3678936"/>
          <a:ext cx="1483017" cy="973836"/>
        </a:xfrm>
        <a:prstGeom prst="roundRect">
          <a:avLst>
            <a:gd name="adj" fmla="val 105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ill Sans MT Condensed" pitchFamily="34" charset="0"/>
            </a:rPr>
            <a:t>Military role</a:t>
          </a:r>
          <a:endParaRPr lang="en-US" sz="2000" kern="1200" dirty="0">
            <a:latin typeface="Gill Sans MT Condensed" pitchFamily="34" charset="0"/>
          </a:endParaRPr>
        </a:p>
      </dsp:txBody>
      <dsp:txXfrm>
        <a:off x="5075816" y="3708885"/>
        <a:ext cx="1423119" cy="913938"/>
      </dsp:txXfrm>
    </dsp:sp>
    <dsp:sp modelId="{7254E63E-6081-4D00-A5EE-C7F204C02BD8}">
      <dsp:nvSpPr>
        <dsp:cNvPr id="0" name=""/>
        <dsp:cNvSpPr/>
      </dsp:nvSpPr>
      <dsp:spPr>
        <a:xfrm>
          <a:off x="6571075" y="3678936"/>
          <a:ext cx="1483017" cy="973836"/>
        </a:xfrm>
        <a:prstGeom prst="roundRect">
          <a:avLst>
            <a:gd name="adj" fmla="val 105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ill Sans MT Condensed" pitchFamily="34" charset="0"/>
            </a:rPr>
            <a:t>Specific situation</a:t>
          </a:r>
          <a:endParaRPr lang="en-US" sz="2000" kern="1200" dirty="0">
            <a:latin typeface="Gill Sans MT Condensed" pitchFamily="34" charset="0"/>
          </a:endParaRPr>
        </a:p>
      </dsp:txBody>
      <dsp:txXfrm>
        <a:off x="6601024" y="3708885"/>
        <a:ext cx="1423119" cy="913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4EE4F-45D3-1245-AA3B-8B3734AAE9BB}">
      <dsp:nvSpPr>
        <dsp:cNvPr id="0" name=""/>
        <dsp:cNvSpPr/>
      </dsp:nvSpPr>
      <dsp:spPr>
        <a:xfrm>
          <a:off x="4938484" y="39382"/>
          <a:ext cx="1377512" cy="1377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Trigger</a:t>
          </a:r>
          <a:endParaRPr lang="en-US" sz="2000" kern="1200" dirty="0">
            <a:latin typeface="+mj-lt"/>
          </a:endParaRPr>
        </a:p>
      </dsp:txBody>
      <dsp:txXfrm>
        <a:off x="4938484" y="39382"/>
        <a:ext cx="1377512" cy="1377512"/>
      </dsp:txXfrm>
    </dsp:sp>
    <dsp:sp modelId="{5FB445EC-FE65-5944-9581-883F03DBF387}">
      <dsp:nvSpPr>
        <dsp:cNvPr id="0" name=""/>
        <dsp:cNvSpPr/>
      </dsp:nvSpPr>
      <dsp:spPr>
        <a:xfrm>
          <a:off x="1694949" y="-844"/>
          <a:ext cx="5168627" cy="5168627"/>
        </a:xfrm>
        <a:prstGeom prst="circularArrow">
          <a:avLst>
            <a:gd name="adj1" fmla="val 5197"/>
            <a:gd name="adj2" fmla="val 335685"/>
            <a:gd name="adj3" fmla="val 21294172"/>
            <a:gd name="adj4" fmla="val 19765424"/>
            <a:gd name="adj5" fmla="val 6063"/>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310DCD-62F7-F14E-89D7-D925D38E1D1E}">
      <dsp:nvSpPr>
        <dsp:cNvPr id="0" name=""/>
        <dsp:cNvSpPr/>
      </dsp:nvSpPr>
      <dsp:spPr>
        <a:xfrm>
          <a:off x="5771579" y="2603386"/>
          <a:ext cx="1377512" cy="1377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Intrusive memory</a:t>
          </a:r>
          <a:endParaRPr lang="en-US" sz="2000" kern="1200" dirty="0">
            <a:latin typeface="+mj-lt"/>
          </a:endParaRPr>
        </a:p>
      </dsp:txBody>
      <dsp:txXfrm>
        <a:off x="5771579" y="2603386"/>
        <a:ext cx="1377512" cy="1377512"/>
      </dsp:txXfrm>
    </dsp:sp>
    <dsp:sp modelId="{92229655-8688-B447-BE1F-676C781A71A8}">
      <dsp:nvSpPr>
        <dsp:cNvPr id="0" name=""/>
        <dsp:cNvSpPr/>
      </dsp:nvSpPr>
      <dsp:spPr>
        <a:xfrm>
          <a:off x="1475980" y="68363"/>
          <a:ext cx="5606565" cy="5030211"/>
        </a:xfrm>
        <a:prstGeom prst="circularArrow">
          <a:avLst>
            <a:gd name="adj1" fmla="val 5197"/>
            <a:gd name="adj2" fmla="val 335685"/>
            <a:gd name="adj3" fmla="val 4015662"/>
            <a:gd name="adj4" fmla="val 2252547"/>
            <a:gd name="adj5" fmla="val 6063"/>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2264F55-B154-4547-90EE-A5BD7EAFCCCA}">
      <dsp:nvSpPr>
        <dsp:cNvPr id="0" name=""/>
        <dsp:cNvSpPr/>
      </dsp:nvSpPr>
      <dsp:spPr>
        <a:xfrm>
          <a:off x="3590507" y="4188027"/>
          <a:ext cx="1377512" cy="1377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Trauma-based thought</a:t>
          </a:r>
          <a:endParaRPr lang="en-US" sz="2000" kern="1200" dirty="0">
            <a:latin typeface="+mj-lt"/>
          </a:endParaRPr>
        </a:p>
      </dsp:txBody>
      <dsp:txXfrm>
        <a:off x="3590507" y="4188027"/>
        <a:ext cx="1377512" cy="1377512"/>
      </dsp:txXfrm>
    </dsp:sp>
    <dsp:sp modelId="{6D742212-30AB-B04B-A2D2-2AC2EECA9A99}">
      <dsp:nvSpPr>
        <dsp:cNvPr id="0" name=""/>
        <dsp:cNvSpPr/>
      </dsp:nvSpPr>
      <dsp:spPr>
        <a:xfrm>
          <a:off x="1694949" y="-844"/>
          <a:ext cx="5168627" cy="5168627"/>
        </a:xfrm>
        <a:prstGeom prst="circularArrow">
          <a:avLst>
            <a:gd name="adj1" fmla="val 5197"/>
            <a:gd name="adj2" fmla="val 335685"/>
            <a:gd name="adj3" fmla="val 8211768"/>
            <a:gd name="adj4" fmla="val 6448653"/>
            <a:gd name="adj5" fmla="val 6063"/>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7D067C5-FE8B-9F4E-A36D-1EEC1EB92439}">
      <dsp:nvSpPr>
        <dsp:cNvPr id="0" name=""/>
        <dsp:cNvSpPr/>
      </dsp:nvSpPr>
      <dsp:spPr>
        <a:xfrm>
          <a:off x="957646" y="2603386"/>
          <a:ext cx="2281091" cy="1377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Physiological </a:t>
          </a:r>
          <a:r>
            <a:rPr lang="en-US" sz="2000" kern="1200" dirty="0" err="1" smtClean="0">
              <a:latin typeface="+mj-lt"/>
            </a:rPr>
            <a:t>Hyperarousal</a:t>
          </a:r>
          <a:endParaRPr lang="en-US" sz="2000" kern="1200" dirty="0">
            <a:latin typeface="+mj-lt"/>
          </a:endParaRPr>
        </a:p>
      </dsp:txBody>
      <dsp:txXfrm>
        <a:off x="957646" y="2603386"/>
        <a:ext cx="2281091" cy="1377512"/>
      </dsp:txXfrm>
    </dsp:sp>
    <dsp:sp modelId="{2E40644E-145A-6940-BE09-E782C9A4F759}">
      <dsp:nvSpPr>
        <dsp:cNvPr id="0" name=""/>
        <dsp:cNvSpPr/>
      </dsp:nvSpPr>
      <dsp:spPr>
        <a:xfrm>
          <a:off x="1694949" y="-844"/>
          <a:ext cx="5168627" cy="5168627"/>
        </a:xfrm>
        <a:prstGeom prst="circularArrow">
          <a:avLst>
            <a:gd name="adj1" fmla="val 5197"/>
            <a:gd name="adj2" fmla="val 335685"/>
            <a:gd name="adj3" fmla="val 12298891"/>
            <a:gd name="adj4" fmla="val 10770143"/>
            <a:gd name="adj5" fmla="val 6063"/>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CF1483-EC9F-0546-8FBA-12F8CCF888E2}">
      <dsp:nvSpPr>
        <dsp:cNvPr id="0" name=""/>
        <dsp:cNvSpPr/>
      </dsp:nvSpPr>
      <dsp:spPr>
        <a:xfrm>
          <a:off x="2242531" y="39382"/>
          <a:ext cx="1377512" cy="1377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Avoidance/Detachment</a:t>
          </a:r>
          <a:endParaRPr lang="en-US" sz="2000" kern="1200" dirty="0">
            <a:latin typeface="+mj-lt"/>
          </a:endParaRPr>
        </a:p>
      </dsp:txBody>
      <dsp:txXfrm>
        <a:off x="2242531" y="39382"/>
        <a:ext cx="1377512" cy="1377512"/>
      </dsp:txXfrm>
    </dsp:sp>
    <dsp:sp modelId="{850AC630-D45B-5A40-B0FD-47AFE784897E}">
      <dsp:nvSpPr>
        <dsp:cNvPr id="0" name=""/>
        <dsp:cNvSpPr/>
      </dsp:nvSpPr>
      <dsp:spPr>
        <a:xfrm>
          <a:off x="1694949" y="-844"/>
          <a:ext cx="5168627" cy="5168627"/>
        </a:xfrm>
        <a:prstGeom prst="circularArrow">
          <a:avLst>
            <a:gd name="adj1" fmla="val 5197"/>
            <a:gd name="adj2" fmla="val 335685"/>
            <a:gd name="adj3" fmla="val 16866648"/>
            <a:gd name="adj4" fmla="val 15197668"/>
            <a:gd name="adj5" fmla="val 6063"/>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4EE4F-45D3-1245-AA3B-8B3734AAE9BB}">
      <dsp:nvSpPr>
        <dsp:cNvPr id="0" name=""/>
        <dsp:cNvSpPr/>
      </dsp:nvSpPr>
      <dsp:spPr>
        <a:xfrm>
          <a:off x="4891938" y="39382"/>
          <a:ext cx="1377512" cy="1377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1">
                  <a:lumMod val="40000"/>
                  <a:lumOff val="60000"/>
                </a:schemeClr>
              </a:solidFill>
              <a:latin typeface="+mj-lt"/>
            </a:rPr>
            <a:t>Trigger: </a:t>
          </a:r>
          <a:r>
            <a:rPr lang="en-US" sz="2000" kern="1200" dirty="0" smtClean="0">
              <a:latin typeface="+mj-lt"/>
            </a:rPr>
            <a:t>walking in shopping mall; sees large man</a:t>
          </a:r>
          <a:endParaRPr lang="en-US" sz="2000" kern="1200" dirty="0">
            <a:latin typeface="+mj-lt"/>
          </a:endParaRPr>
        </a:p>
      </dsp:txBody>
      <dsp:txXfrm>
        <a:off x="4891938" y="39382"/>
        <a:ext cx="1377512" cy="1377512"/>
      </dsp:txXfrm>
    </dsp:sp>
    <dsp:sp modelId="{5FB445EC-FE65-5944-9581-883F03DBF387}">
      <dsp:nvSpPr>
        <dsp:cNvPr id="0" name=""/>
        <dsp:cNvSpPr/>
      </dsp:nvSpPr>
      <dsp:spPr>
        <a:xfrm>
          <a:off x="1648403" y="-844"/>
          <a:ext cx="5168627" cy="5168627"/>
        </a:xfrm>
        <a:prstGeom prst="circularArrow">
          <a:avLst>
            <a:gd name="adj1" fmla="val 5197"/>
            <a:gd name="adj2" fmla="val 335685"/>
            <a:gd name="adj3" fmla="val 21294172"/>
            <a:gd name="adj4" fmla="val 19765424"/>
            <a:gd name="adj5" fmla="val 6063"/>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310DCD-62F7-F14E-89D7-D925D38E1D1E}">
      <dsp:nvSpPr>
        <dsp:cNvPr id="0" name=""/>
        <dsp:cNvSpPr/>
      </dsp:nvSpPr>
      <dsp:spPr>
        <a:xfrm>
          <a:off x="5631940" y="2603386"/>
          <a:ext cx="1563696" cy="1377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1">
                  <a:lumMod val="40000"/>
                  <a:lumOff val="60000"/>
                </a:schemeClr>
              </a:solidFill>
              <a:latin typeface="+mj-lt"/>
            </a:rPr>
            <a:t>Intrusive memory: </a:t>
          </a:r>
          <a:r>
            <a:rPr lang="en-US" sz="2000" kern="1200" dirty="0" smtClean="0">
              <a:latin typeface="+mj-lt"/>
            </a:rPr>
            <a:t>Assault/rape</a:t>
          </a:r>
          <a:endParaRPr lang="en-US" sz="2000" kern="1200" dirty="0">
            <a:latin typeface="+mj-lt"/>
          </a:endParaRPr>
        </a:p>
      </dsp:txBody>
      <dsp:txXfrm>
        <a:off x="5631940" y="2603386"/>
        <a:ext cx="1563696" cy="1377512"/>
      </dsp:txXfrm>
    </dsp:sp>
    <dsp:sp modelId="{92229655-8688-B447-BE1F-676C781A71A8}">
      <dsp:nvSpPr>
        <dsp:cNvPr id="0" name=""/>
        <dsp:cNvSpPr/>
      </dsp:nvSpPr>
      <dsp:spPr>
        <a:xfrm>
          <a:off x="1429434" y="68363"/>
          <a:ext cx="5606565" cy="5030211"/>
        </a:xfrm>
        <a:prstGeom prst="circularArrow">
          <a:avLst>
            <a:gd name="adj1" fmla="val 5197"/>
            <a:gd name="adj2" fmla="val 335685"/>
            <a:gd name="adj3" fmla="val 4015662"/>
            <a:gd name="adj4" fmla="val 2252547"/>
            <a:gd name="adj5" fmla="val 6063"/>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2264F55-B154-4547-90EE-A5BD7EAFCCCA}">
      <dsp:nvSpPr>
        <dsp:cNvPr id="0" name=""/>
        <dsp:cNvSpPr/>
      </dsp:nvSpPr>
      <dsp:spPr>
        <a:xfrm>
          <a:off x="3543961" y="4188027"/>
          <a:ext cx="1377512" cy="1377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E7979"/>
              </a:solidFill>
              <a:latin typeface="+mj-lt"/>
            </a:rPr>
            <a:t>Trauma-based thought: </a:t>
          </a:r>
          <a:r>
            <a:rPr lang="en-US" sz="2000" kern="1200" dirty="0" smtClean="0">
              <a:solidFill>
                <a:schemeClr val="tx1"/>
              </a:solidFill>
              <a:latin typeface="+mj-lt"/>
            </a:rPr>
            <a:t>t</a:t>
          </a:r>
          <a:r>
            <a:rPr lang="en-US" sz="2000" kern="1200" dirty="0" smtClean="0">
              <a:latin typeface="+mj-lt"/>
            </a:rPr>
            <a:t>hat </a:t>
          </a:r>
          <a:r>
            <a:rPr lang="en-US" sz="2000" kern="1200" dirty="0" smtClean="0">
              <a:latin typeface="+mj-lt"/>
            </a:rPr>
            <a:t>man looks like the guy who attacked me and I am in danger</a:t>
          </a:r>
          <a:endParaRPr lang="en-US" sz="2000" kern="1200" dirty="0">
            <a:latin typeface="+mj-lt"/>
          </a:endParaRPr>
        </a:p>
      </dsp:txBody>
      <dsp:txXfrm>
        <a:off x="3543961" y="4188027"/>
        <a:ext cx="1377512" cy="1377512"/>
      </dsp:txXfrm>
    </dsp:sp>
    <dsp:sp modelId="{6D742212-30AB-B04B-A2D2-2AC2EECA9A99}">
      <dsp:nvSpPr>
        <dsp:cNvPr id="0" name=""/>
        <dsp:cNvSpPr/>
      </dsp:nvSpPr>
      <dsp:spPr>
        <a:xfrm>
          <a:off x="1648403" y="-844"/>
          <a:ext cx="5168627" cy="5168627"/>
        </a:xfrm>
        <a:prstGeom prst="circularArrow">
          <a:avLst>
            <a:gd name="adj1" fmla="val 5197"/>
            <a:gd name="adj2" fmla="val 335685"/>
            <a:gd name="adj3" fmla="val 8211768"/>
            <a:gd name="adj4" fmla="val 6448653"/>
            <a:gd name="adj5" fmla="val 6063"/>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7D067C5-FE8B-9F4E-A36D-1EEC1EB92439}">
      <dsp:nvSpPr>
        <dsp:cNvPr id="0" name=""/>
        <dsp:cNvSpPr/>
      </dsp:nvSpPr>
      <dsp:spPr>
        <a:xfrm>
          <a:off x="911100" y="2603386"/>
          <a:ext cx="2281091" cy="1377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E7979"/>
              </a:solidFill>
              <a:latin typeface="+mj-lt"/>
            </a:rPr>
            <a:t>Physiological </a:t>
          </a:r>
          <a:r>
            <a:rPr lang="en-US" sz="2000" kern="1200" dirty="0" err="1" smtClean="0">
              <a:solidFill>
                <a:srgbClr val="FE7979"/>
              </a:solidFill>
              <a:latin typeface="+mj-lt"/>
            </a:rPr>
            <a:t>Hyperarousal</a:t>
          </a:r>
          <a:r>
            <a:rPr lang="en-US" sz="2000" kern="1200" dirty="0" smtClean="0">
              <a:solidFill>
                <a:srgbClr val="A6A6A6"/>
              </a:solidFill>
              <a:latin typeface="+mj-lt"/>
            </a:rPr>
            <a:t>: </a:t>
          </a:r>
          <a:r>
            <a:rPr lang="en-US" sz="2000" kern="1200" dirty="0" smtClean="0">
              <a:latin typeface="+mj-lt"/>
            </a:rPr>
            <a:t>hyper alert, watchful</a:t>
          </a:r>
          <a:endParaRPr lang="en-US" sz="2000" kern="1200" dirty="0">
            <a:latin typeface="+mj-lt"/>
          </a:endParaRPr>
        </a:p>
      </dsp:txBody>
      <dsp:txXfrm>
        <a:off x="911100" y="2603386"/>
        <a:ext cx="2281091" cy="1377512"/>
      </dsp:txXfrm>
    </dsp:sp>
    <dsp:sp modelId="{2E40644E-145A-6940-BE09-E782C9A4F759}">
      <dsp:nvSpPr>
        <dsp:cNvPr id="0" name=""/>
        <dsp:cNvSpPr/>
      </dsp:nvSpPr>
      <dsp:spPr>
        <a:xfrm>
          <a:off x="1648403" y="-844"/>
          <a:ext cx="5168627" cy="5168627"/>
        </a:xfrm>
        <a:prstGeom prst="circularArrow">
          <a:avLst>
            <a:gd name="adj1" fmla="val 5197"/>
            <a:gd name="adj2" fmla="val 335685"/>
            <a:gd name="adj3" fmla="val 12298891"/>
            <a:gd name="adj4" fmla="val 10770143"/>
            <a:gd name="adj5" fmla="val 6063"/>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CF1483-EC9F-0546-8FBA-12F8CCF888E2}">
      <dsp:nvSpPr>
        <dsp:cNvPr id="0" name=""/>
        <dsp:cNvSpPr/>
      </dsp:nvSpPr>
      <dsp:spPr>
        <a:xfrm>
          <a:off x="2195985" y="39382"/>
          <a:ext cx="1377512" cy="1377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E7979"/>
              </a:solidFill>
              <a:latin typeface="+mj-lt"/>
            </a:rPr>
            <a:t>Avoidance/Detachment: </a:t>
          </a:r>
          <a:r>
            <a:rPr lang="en-US" sz="2000" kern="1200" dirty="0" smtClean="0">
              <a:latin typeface="+mj-lt"/>
            </a:rPr>
            <a:t>need to leave the mall</a:t>
          </a:r>
          <a:endParaRPr lang="en-US" sz="2000" kern="1200" dirty="0">
            <a:latin typeface="+mj-lt"/>
          </a:endParaRPr>
        </a:p>
      </dsp:txBody>
      <dsp:txXfrm>
        <a:off x="2195985" y="39382"/>
        <a:ext cx="1377512" cy="1377512"/>
      </dsp:txXfrm>
    </dsp:sp>
    <dsp:sp modelId="{850AC630-D45B-5A40-B0FD-47AFE784897E}">
      <dsp:nvSpPr>
        <dsp:cNvPr id="0" name=""/>
        <dsp:cNvSpPr/>
      </dsp:nvSpPr>
      <dsp:spPr>
        <a:xfrm>
          <a:off x="1648403" y="-844"/>
          <a:ext cx="5168627" cy="5168627"/>
        </a:xfrm>
        <a:prstGeom prst="circularArrow">
          <a:avLst>
            <a:gd name="adj1" fmla="val 5197"/>
            <a:gd name="adj2" fmla="val 335685"/>
            <a:gd name="adj3" fmla="val 16866648"/>
            <a:gd name="adj4" fmla="val 15197668"/>
            <a:gd name="adj5" fmla="val 6063"/>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4EE4F-45D3-1245-AA3B-8B3734AAE9BB}">
      <dsp:nvSpPr>
        <dsp:cNvPr id="0" name=""/>
        <dsp:cNvSpPr/>
      </dsp:nvSpPr>
      <dsp:spPr>
        <a:xfrm>
          <a:off x="3592952" y="30084"/>
          <a:ext cx="1026997" cy="1026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E7979"/>
              </a:solidFill>
              <a:latin typeface="+mj-lt"/>
            </a:rPr>
            <a:t>Trigger: walking in shopping mall; sees large man</a:t>
          </a:r>
          <a:endParaRPr lang="en-US" sz="1600" kern="1200" dirty="0">
            <a:solidFill>
              <a:srgbClr val="FE7979"/>
            </a:solidFill>
            <a:latin typeface="+mj-lt"/>
          </a:endParaRPr>
        </a:p>
      </dsp:txBody>
      <dsp:txXfrm>
        <a:off x="3592952" y="30084"/>
        <a:ext cx="1026997" cy="1026997"/>
      </dsp:txXfrm>
    </dsp:sp>
    <dsp:sp modelId="{5FB445EC-FE65-5944-9581-883F03DBF387}">
      <dsp:nvSpPr>
        <dsp:cNvPr id="0" name=""/>
        <dsp:cNvSpPr/>
      </dsp:nvSpPr>
      <dsp:spPr>
        <a:xfrm>
          <a:off x="1175835" y="223"/>
          <a:ext cx="3852078" cy="3852078"/>
        </a:xfrm>
        <a:prstGeom prst="circularArrow">
          <a:avLst>
            <a:gd name="adj1" fmla="val 5199"/>
            <a:gd name="adj2" fmla="val 335819"/>
            <a:gd name="adj3" fmla="val 21293624"/>
            <a:gd name="adj4" fmla="val 19765904"/>
            <a:gd name="adj5" fmla="val 6065"/>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310DCD-62F7-F14E-89D7-D925D38E1D1E}">
      <dsp:nvSpPr>
        <dsp:cNvPr id="0" name=""/>
        <dsp:cNvSpPr/>
      </dsp:nvSpPr>
      <dsp:spPr>
        <a:xfrm>
          <a:off x="4213813" y="1940900"/>
          <a:ext cx="1026997" cy="1026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E7979"/>
              </a:solidFill>
              <a:latin typeface="+mj-lt"/>
            </a:rPr>
            <a:t>Intrusive memory: Assault/rape</a:t>
          </a:r>
          <a:endParaRPr lang="en-US" sz="1600" kern="1200" dirty="0">
            <a:solidFill>
              <a:srgbClr val="FE7979"/>
            </a:solidFill>
            <a:latin typeface="+mj-lt"/>
          </a:endParaRPr>
        </a:p>
      </dsp:txBody>
      <dsp:txXfrm>
        <a:off x="4213813" y="1940900"/>
        <a:ext cx="1026997" cy="1026997"/>
      </dsp:txXfrm>
    </dsp:sp>
    <dsp:sp modelId="{92229655-8688-B447-BE1F-676C781A71A8}">
      <dsp:nvSpPr>
        <dsp:cNvPr id="0" name=""/>
        <dsp:cNvSpPr/>
      </dsp:nvSpPr>
      <dsp:spPr>
        <a:xfrm>
          <a:off x="1012642" y="51802"/>
          <a:ext cx="4178465" cy="3748919"/>
        </a:xfrm>
        <a:prstGeom prst="circularArrow">
          <a:avLst>
            <a:gd name="adj1" fmla="val 5199"/>
            <a:gd name="adj2" fmla="val 335819"/>
            <a:gd name="adj3" fmla="val 4015095"/>
            <a:gd name="adj4" fmla="val 2253068"/>
            <a:gd name="adj5" fmla="val 6065"/>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2264F55-B154-4547-90EE-A5BD7EAFCCCA}">
      <dsp:nvSpPr>
        <dsp:cNvPr id="0" name=""/>
        <dsp:cNvSpPr/>
      </dsp:nvSpPr>
      <dsp:spPr>
        <a:xfrm>
          <a:off x="2588376" y="3121850"/>
          <a:ext cx="1026997" cy="1026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E7979"/>
              </a:solidFill>
              <a:latin typeface="+mj-lt"/>
            </a:rPr>
            <a:t>Trauma-based thought: that man looks like the guy who attacked me and I am in danger</a:t>
          </a:r>
          <a:endParaRPr lang="en-US" sz="1600" kern="1200" dirty="0">
            <a:solidFill>
              <a:srgbClr val="FE7979"/>
            </a:solidFill>
            <a:latin typeface="+mj-lt"/>
          </a:endParaRPr>
        </a:p>
      </dsp:txBody>
      <dsp:txXfrm>
        <a:off x="2588376" y="3121850"/>
        <a:ext cx="1026997" cy="1026997"/>
      </dsp:txXfrm>
    </dsp:sp>
    <dsp:sp modelId="{6D742212-30AB-B04B-A2D2-2AC2EECA9A99}">
      <dsp:nvSpPr>
        <dsp:cNvPr id="0" name=""/>
        <dsp:cNvSpPr/>
      </dsp:nvSpPr>
      <dsp:spPr>
        <a:xfrm>
          <a:off x="1175835" y="223"/>
          <a:ext cx="3852078" cy="3852078"/>
        </a:xfrm>
        <a:prstGeom prst="circularArrow">
          <a:avLst>
            <a:gd name="adj1" fmla="val 5199"/>
            <a:gd name="adj2" fmla="val 335819"/>
            <a:gd name="adj3" fmla="val 8211112"/>
            <a:gd name="adj4" fmla="val 6449086"/>
            <a:gd name="adj5" fmla="val 6065"/>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7D067C5-FE8B-9F4E-A36D-1EEC1EB92439}">
      <dsp:nvSpPr>
        <dsp:cNvPr id="0" name=""/>
        <dsp:cNvSpPr/>
      </dsp:nvSpPr>
      <dsp:spPr>
        <a:xfrm>
          <a:off x="626109" y="1940900"/>
          <a:ext cx="1700656" cy="1026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E7979"/>
              </a:solidFill>
              <a:latin typeface="+mj-lt"/>
            </a:rPr>
            <a:t>Physiological </a:t>
          </a:r>
          <a:r>
            <a:rPr lang="en-US" sz="1600" kern="1200" dirty="0" err="1" smtClean="0">
              <a:solidFill>
                <a:srgbClr val="FE7979"/>
              </a:solidFill>
              <a:latin typeface="+mj-lt"/>
            </a:rPr>
            <a:t>Hyperarousal</a:t>
          </a:r>
          <a:r>
            <a:rPr lang="en-US" sz="1600" kern="1200" dirty="0" smtClean="0">
              <a:solidFill>
                <a:srgbClr val="FE7979"/>
              </a:solidFill>
              <a:latin typeface="+mj-lt"/>
            </a:rPr>
            <a:t>: hyper alert, watchful</a:t>
          </a:r>
          <a:endParaRPr lang="en-US" sz="1600" kern="1200" dirty="0">
            <a:solidFill>
              <a:srgbClr val="FE7979"/>
            </a:solidFill>
            <a:latin typeface="+mj-lt"/>
          </a:endParaRPr>
        </a:p>
      </dsp:txBody>
      <dsp:txXfrm>
        <a:off x="626109" y="1940900"/>
        <a:ext cx="1700656" cy="1026997"/>
      </dsp:txXfrm>
    </dsp:sp>
    <dsp:sp modelId="{2E40644E-145A-6940-BE09-E782C9A4F759}">
      <dsp:nvSpPr>
        <dsp:cNvPr id="0" name=""/>
        <dsp:cNvSpPr/>
      </dsp:nvSpPr>
      <dsp:spPr>
        <a:xfrm>
          <a:off x="1175835" y="223"/>
          <a:ext cx="3852078" cy="3852078"/>
        </a:xfrm>
        <a:prstGeom prst="circularArrow">
          <a:avLst>
            <a:gd name="adj1" fmla="val 5199"/>
            <a:gd name="adj2" fmla="val 335819"/>
            <a:gd name="adj3" fmla="val 12298277"/>
            <a:gd name="adj4" fmla="val 10770556"/>
            <a:gd name="adj5" fmla="val 6065"/>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CF1483-EC9F-0546-8FBA-12F8CCF888E2}">
      <dsp:nvSpPr>
        <dsp:cNvPr id="0" name=""/>
        <dsp:cNvSpPr/>
      </dsp:nvSpPr>
      <dsp:spPr>
        <a:xfrm>
          <a:off x="1583800" y="30084"/>
          <a:ext cx="1026997" cy="1026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E7979"/>
              </a:solidFill>
              <a:latin typeface="+mj-lt"/>
            </a:rPr>
            <a:t>Avoidance/Detachment: need to leave the mall</a:t>
          </a:r>
          <a:endParaRPr lang="en-US" sz="1600" kern="1200" dirty="0">
            <a:solidFill>
              <a:srgbClr val="FE7979"/>
            </a:solidFill>
            <a:latin typeface="+mj-lt"/>
          </a:endParaRPr>
        </a:p>
      </dsp:txBody>
      <dsp:txXfrm>
        <a:off x="1583800" y="30084"/>
        <a:ext cx="1026997" cy="1026997"/>
      </dsp:txXfrm>
    </dsp:sp>
    <dsp:sp modelId="{850AC630-D45B-5A40-B0FD-47AFE784897E}">
      <dsp:nvSpPr>
        <dsp:cNvPr id="0" name=""/>
        <dsp:cNvSpPr/>
      </dsp:nvSpPr>
      <dsp:spPr>
        <a:xfrm>
          <a:off x="1175835" y="223"/>
          <a:ext cx="3852078" cy="3852078"/>
        </a:xfrm>
        <a:prstGeom prst="circularArrow">
          <a:avLst>
            <a:gd name="adj1" fmla="val 5199"/>
            <a:gd name="adj2" fmla="val 335819"/>
            <a:gd name="adj3" fmla="val 16866082"/>
            <a:gd name="adj4" fmla="val 15198099"/>
            <a:gd name="adj5" fmla="val 6065"/>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676DC-AB78-4303-8FCC-72667A0F6723}" type="datetimeFigureOut">
              <a:rPr lang="en-US" smtClean="0"/>
              <a:t>6/3/2014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C63F3-C92B-4C2D-B4E8-980483A9B670}" type="slidenum">
              <a:rPr lang="en-US" smtClean="0"/>
              <a:t>‹#›</a:t>
            </a:fld>
            <a:endParaRPr lang="en-US"/>
          </a:p>
        </p:txBody>
      </p:sp>
    </p:spTree>
    <p:extLst>
      <p:ext uri="{BB962C8B-B14F-4D97-AF65-F5344CB8AC3E}">
        <p14:creationId xmlns:p14="http://schemas.microsoft.com/office/powerpoint/2010/main" val="171465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Now lets look at the Prototypical Male as its defined in our culture…</a:t>
            </a: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96E0E1-A2B3-4185-8F28-F9321260337B}" type="slidenum">
              <a:rPr lang="en-US" smtClean="0"/>
              <a:pPr/>
              <a:t>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These two aspects of a man’s identity go head to head….</a:t>
            </a:r>
          </a:p>
          <a:p>
            <a:r>
              <a:rPr lang="en-US" smtClean="0"/>
              <a:t>The effects are Interactive, the trauma is compounded.</a:t>
            </a:r>
          </a:p>
          <a:p>
            <a:endParaRPr lang="en-US" smtClean="0"/>
          </a:p>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ECEB0E-F688-4989-A4F2-F8F6895E1DDF}" type="slidenum">
              <a:rPr lang="en-US" smtClean="0"/>
              <a:pPr/>
              <a:t>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But also change the world.</a:t>
            </a:r>
            <a:r>
              <a:rPr lang="en-US" baseline="0" smtClean="0"/>
              <a:t> (Well, at least your part of the world.)</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But also change the world.</a:t>
            </a:r>
            <a:r>
              <a:rPr lang="en-US" baseline="0" smtClean="0"/>
              <a:t> (Well, at least your part of the world.)</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32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But also change the world.</a:t>
            </a:r>
            <a:r>
              <a:rPr lang="en-US" baseline="0" smtClean="0"/>
              <a:t> (Well, at least your part of the world.)</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33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But also change the world.</a:t>
            </a:r>
            <a:r>
              <a:rPr lang="en-US" baseline="0" smtClean="0"/>
              <a:t> (Well, at least your part of the world.)</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21D969-38B6-4BF0-9D47-E751AA3A5A88}"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2B31-5942-4F18-8CDE-9789BEE00DF8}"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1D969-38B6-4BF0-9D47-E751AA3A5A88}"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2B31-5942-4F18-8CDE-9789BEE00DF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1D969-38B6-4BF0-9D47-E751AA3A5A88}"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2B31-5942-4F18-8CDE-9789BEE00DF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1D969-38B6-4BF0-9D47-E751AA3A5A88}"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2B31-5942-4F18-8CDE-9789BEE00DF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1D969-38B6-4BF0-9D47-E751AA3A5A88}"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2B31-5942-4F18-8CDE-9789BEE00DF8}"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21D969-38B6-4BF0-9D47-E751AA3A5A88}"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A2B31-5942-4F18-8CDE-9789BEE00DF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21D969-38B6-4BF0-9D47-E751AA3A5A88}" type="datetimeFigureOut">
              <a:rPr lang="en-US" smtClean="0"/>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4A2B31-5942-4F18-8CDE-9789BEE00DF8}"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21D969-38B6-4BF0-9D47-E751AA3A5A88}" type="datetimeFigureOut">
              <a:rPr lang="en-US" smtClean="0"/>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4A2B31-5942-4F18-8CDE-9789BEE00DF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1D969-38B6-4BF0-9D47-E751AA3A5A88}" type="datetimeFigureOut">
              <a:rPr lang="en-US" smtClean="0"/>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4A2B31-5942-4F18-8CDE-9789BEE00DF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1D969-38B6-4BF0-9D47-E751AA3A5A88}"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A2B31-5942-4F18-8CDE-9789BEE00DF8}"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1D969-38B6-4BF0-9D47-E751AA3A5A88}"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A2B31-5942-4F18-8CDE-9789BEE00DF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A21D969-38B6-4BF0-9D47-E751AA3A5A88}" type="datetimeFigureOut">
              <a:rPr lang="en-US" smtClean="0"/>
              <a:t>6/3/2014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94A2B31-5942-4F18-8CDE-9789BEE00DF8}"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0.wm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Colors" Target="../diagrams/colors2.xml"/><Relationship Id="rId11" Type="http://schemas.openxmlformats.org/officeDocument/2006/relationships/image" Target="../media/image9.wmf"/><Relationship Id="rId5" Type="http://schemas.openxmlformats.org/officeDocument/2006/relationships/diagramQuickStyle" Target="../diagrams/quickStyle2.xml"/><Relationship Id="rId10" Type="http://schemas.openxmlformats.org/officeDocument/2006/relationships/oleObject" Target="../embeddings/oleObject2.bin"/><Relationship Id="rId4" Type="http://schemas.openxmlformats.org/officeDocument/2006/relationships/diagramLayout" Target="../diagrams/layout2.xml"/><Relationship Id="rId9"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jimhopper.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200400"/>
            <a:ext cx="7543800" cy="1143000"/>
          </a:xfrm>
        </p:spPr>
        <p:txBody>
          <a:bodyPr/>
          <a:lstStyle/>
          <a:p>
            <a:r>
              <a:rPr lang="en-US" sz="6600" dirty="0" smtClean="0"/>
              <a:t>Healing the Shame:</a:t>
            </a:r>
            <a:endParaRPr lang="en-US" sz="6600" dirty="0"/>
          </a:p>
        </p:txBody>
      </p:sp>
      <p:sp>
        <p:nvSpPr>
          <p:cNvPr id="3" name="Subtitle 2"/>
          <p:cNvSpPr>
            <a:spLocks noGrp="1"/>
          </p:cNvSpPr>
          <p:nvPr>
            <p:ph type="subTitle" idx="1"/>
          </p:nvPr>
        </p:nvSpPr>
        <p:spPr>
          <a:xfrm>
            <a:off x="1061041" y="4343400"/>
            <a:ext cx="6858000" cy="990600"/>
          </a:xfrm>
        </p:spPr>
        <p:txBody>
          <a:bodyPr>
            <a:normAutofit lnSpcReduction="10000"/>
          </a:bodyPr>
          <a:lstStyle/>
          <a:p>
            <a:pPr algn="ctr"/>
            <a:r>
              <a:rPr lang="en-US" dirty="0" smtClean="0">
                <a:latin typeface="Stencil" pitchFamily="82" charset="0"/>
                <a:cs typeface="MV Boli" pitchFamily="2" charset="0"/>
              </a:rPr>
              <a:t>Male Sexual Assault &amp; </a:t>
            </a:r>
          </a:p>
          <a:p>
            <a:pPr algn="ctr"/>
            <a:r>
              <a:rPr lang="en-US" dirty="0" smtClean="0">
                <a:latin typeface="Stencil" pitchFamily="82" charset="0"/>
                <a:cs typeface="MV Boli" pitchFamily="2" charset="0"/>
              </a:rPr>
              <a:t>Treatment Strategies</a:t>
            </a:r>
            <a:endParaRPr lang="en-US" dirty="0">
              <a:latin typeface="Stencil" pitchFamily="82" charset="0"/>
              <a:cs typeface="MV Boli" pitchFamily="2" charset="0"/>
            </a:endParaRPr>
          </a:p>
        </p:txBody>
      </p:sp>
      <p:pic>
        <p:nvPicPr>
          <p:cNvPr id="5" name="Picture 2" descr="C:\Users\lori\Pictures\Microsoft Clip Organizer\j0439260.jpg"/>
          <p:cNvPicPr>
            <a:picLocks noChangeAspect="1" noChangeArrowheads="1"/>
          </p:cNvPicPr>
          <p:nvPr/>
        </p:nvPicPr>
        <p:blipFill>
          <a:blip r:embed="rId2" cstate="print">
            <a:lum contrast="-30000"/>
          </a:blip>
          <a:srcRect/>
          <a:stretch>
            <a:fillRect/>
          </a:stretch>
        </p:blipFill>
        <p:spPr bwMode="auto">
          <a:xfrm>
            <a:off x="3299416" y="152400"/>
            <a:ext cx="2381250"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533400" y="5639949"/>
            <a:ext cx="8319906" cy="461665"/>
          </a:xfrm>
          <a:prstGeom prst="rect">
            <a:avLst/>
          </a:prstGeom>
          <a:noFill/>
        </p:spPr>
        <p:txBody>
          <a:bodyPr wrap="none" rtlCol="0">
            <a:spAutoFit/>
          </a:bodyPr>
          <a:lstStyle/>
          <a:p>
            <a:r>
              <a:rPr lang="en-US" sz="2400" dirty="0" smtClean="0">
                <a:solidFill>
                  <a:schemeClr val="accent1"/>
                </a:solidFill>
                <a:latin typeface="Stencil" pitchFamily="82" charset="0"/>
              </a:rPr>
              <a:t>Lori Daniels, Ph.D., LCSW; Portland Vet Center, OR</a:t>
            </a:r>
            <a:endParaRPr lang="en-US" sz="2400" dirty="0">
              <a:solidFill>
                <a:schemeClr val="accent1"/>
              </a:solidFill>
              <a:latin typeface="Stencil" pitchFamily="82" charset="0"/>
            </a:endParaRPr>
          </a:p>
        </p:txBody>
      </p:sp>
    </p:spTree>
    <p:extLst>
      <p:ext uri="{BB962C8B-B14F-4D97-AF65-F5344CB8AC3E}">
        <p14:creationId xmlns:p14="http://schemas.microsoft.com/office/powerpoint/2010/main" val="366836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562600"/>
            <a:ext cx="7620000" cy="566738"/>
          </a:xfrm>
        </p:spPr>
        <p:txBody>
          <a:bodyPr>
            <a:noAutofit/>
          </a:bodyPr>
          <a:lstStyle/>
          <a:p>
            <a:r>
              <a:rPr lang="en-US" sz="3600" dirty="0" smtClean="0"/>
              <a:t>Male sexual assault &amp; rape is PROTECTED INFORMATION by the survivor</a:t>
            </a:r>
            <a:endParaRPr lang="en-US" sz="3600" dirty="0"/>
          </a:p>
        </p:txBody>
      </p:sp>
      <p:grpSp>
        <p:nvGrpSpPr>
          <p:cNvPr id="3" name="Group 2"/>
          <p:cNvGrpSpPr/>
          <p:nvPr/>
        </p:nvGrpSpPr>
        <p:grpSpPr>
          <a:xfrm>
            <a:off x="1447800" y="1422677"/>
            <a:ext cx="5751953" cy="2756049"/>
            <a:chOff x="457200" y="1879045"/>
            <a:chExt cx="5751953" cy="2756049"/>
          </a:xfrm>
        </p:grpSpPr>
        <p:pic>
          <p:nvPicPr>
            <p:cNvPr id="15363" name="Picture 3" descr="C:\Users\lori\AppData\Local\Microsoft\Windows\Temporary Internet Files\Content.IE5\TKOFQUGE\MC9002936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79045"/>
              <a:ext cx="4442991" cy="2475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7" name="Picture 7" descr="C:\Users\lori\AppData\Local\Microsoft\Windows\Temporary Internet Files\Content.IE5\1K2WAZZ9\MC9003581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7566" y="2743200"/>
              <a:ext cx="2091587" cy="1891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105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0600" y="1918020"/>
            <a:ext cx="6984548" cy="2451984"/>
            <a:chOff x="609600" y="4114800"/>
            <a:chExt cx="6984548" cy="2451984"/>
          </a:xfrm>
        </p:grpSpPr>
        <p:sp>
          <p:nvSpPr>
            <p:cNvPr id="3" name="Title 1"/>
            <p:cNvSpPr txBox="1">
              <a:spLocks/>
            </p:cNvSpPr>
            <p:nvPr/>
          </p:nvSpPr>
          <p:spPr>
            <a:xfrm>
              <a:off x="609600" y="4114800"/>
              <a:ext cx="4038600" cy="24519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Trauma healing can occur if survivor’s story is allowed to be revealed.</a:t>
              </a:r>
            </a:p>
          </p:txBody>
        </p:sp>
        <p:pic>
          <p:nvPicPr>
            <p:cNvPr id="4" name="Picture 5" descr="C:\Users\lori\AppData\Local\Microsoft\Windows\Temporary Internet Files\Content.IE5\TKOFQUGE\MC9000158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370004"/>
              <a:ext cx="2488748" cy="19415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32009" y="5105400"/>
              <a:ext cx="592357"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C:\Users\lori\AppData\Local\Microsoft\Windows\Temporary Internet Files\Content.IE5\TKOFQUGE\MC900334376[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5868515" y="5105398"/>
              <a:ext cx="719344" cy="8545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288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 few assumptions to make:</a:t>
            </a:r>
            <a:endParaRPr lang="en-US" sz="4000" dirty="0"/>
          </a:p>
        </p:txBody>
      </p:sp>
      <p:sp>
        <p:nvSpPr>
          <p:cNvPr id="3" name="Content Placeholder 2"/>
          <p:cNvSpPr>
            <a:spLocks noGrp="1"/>
          </p:cNvSpPr>
          <p:nvPr>
            <p:ph idx="1"/>
          </p:nvPr>
        </p:nvSpPr>
        <p:spPr/>
        <p:txBody>
          <a:bodyPr/>
          <a:lstStyle/>
          <a:p>
            <a:r>
              <a:rPr lang="en-US" dirty="0" smtClean="0">
                <a:latin typeface="Agency FB" panose="020B0503020202020204" pitchFamily="34" charset="0"/>
              </a:rPr>
              <a:t>The assault, rape, or harassment was never reported OR attempts to report were not handled well;</a:t>
            </a:r>
          </a:p>
          <a:p>
            <a:r>
              <a:rPr lang="en-US" dirty="0" smtClean="0">
                <a:latin typeface="Agency FB" panose="020B0503020202020204" pitchFamily="34" charset="0"/>
              </a:rPr>
              <a:t>The client has not told anyone about what happened to them in-depth;</a:t>
            </a:r>
          </a:p>
          <a:p>
            <a:r>
              <a:rPr lang="en-US" dirty="0" smtClean="0">
                <a:latin typeface="Agency FB" panose="020B0503020202020204" pitchFamily="34" charset="0"/>
              </a:rPr>
              <a:t>They may prefer a female therapist</a:t>
            </a:r>
          </a:p>
          <a:p>
            <a:r>
              <a:rPr lang="en-US" dirty="0" smtClean="0">
                <a:latin typeface="Agency FB" panose="020B0503020202020204" pitchFamily="34" charset="0"/>
              </a:rPr>
              <a:t>Past avoidance tactics have recently failed</a:t>
            </a:r>
          </a:p>
          <a:p>
            <a:r>
              <a:rPr lang="en-US" dirty="0" smtClean="0">
                <a:latin typeface="Agency FB" panose="020B0503020202020204" pitchFamily="34" charset="0"/>
              </a:rPr>
              <a:t>They are very scared to do any therapy that may include disclosure &amp; feelings</a:t>
            </a:r>
            <a:endParaRPr lang="en-US" dirty="0">
              <a:latin typeface="Agency FB" panose="020B0503020202020204" pitchFamily="34" charset="0"/>
            </a:endParaRPr>
          </a:p>
        </p:txBody>
      </p:sp>
      <p:sp>
        <p:nvSpPr>
          <p:cNvPr id="4" name="Slide Number Placeholder 3"/>
          <p:cNvSpPr>
            <a:spLocks noGrp="1"/>
          </p:cNvSpPr>
          <p:nvPr>
            <p:ph type="sldNum" sz="quarter" idx="12"/>
          </p:nvPr>
        </p:nvSpPr>
        <p:spPr/>
        <p:txBody>
          <a:bodyPr/>
          <a:lstStyle/>
          <a:p>
            <a:fld id="{BFEBEB0A-9E3D-4B14-9782-E2AE3DA60D96}" type="slidenum">
              <a:rPr lang="en-US" smtClean="0"/>
              <a:pPr/>
              <a:t>12</a:t>
            </a:fld>
            <a:endParaRPr lang="en-US"/>
          </a:p>
        </p:txBody>
      </p:sp>
    </p:spTree>
    <p:extLst>
      <p:ext uri="{BB962C8B-B14F-4D97-AF65-F5344CB8AC3E}">
        <p14:creationId xmlns:p14="http://schemas.microsoft.com/office/powerpoint/2010/main" val="8823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Before the work begins:</a:t>
            </a:r>
            <a:endParaRPr lang="en-US" dirty="0"/>
          </a:p>
        </p:txBody>
      </p:sp>
      <p:sp>
        <p:nvSpPr>
          <p:cNvPr id="3" name="Content Placeholder 2"/>
          <p:cNvSpPr>
            <a:spLocks noGrp="1"/>
          </p:cNvSpPr>
          <p:nvPr>
            <p:ph sz="half" idx="1"/>
          </p:nvPr>
        </p:nvSpPr>
        <p:spPr>
          <a:xfrm>
            <a:off x="4648200" y="838200"/>
            <a:ext cx="4038600" cy="4623816"/>
          </a:xfrm>
        </p:spPr>
        <p:txBody>
          <a:bodyPr/>
          <a:lstStyle/>
          <a:p>
            <a:pPr marL="0" indent="0">
              <a:buNone/>
            </a:pPr>
            <a:r>
              <a:rPr lang="en-US" b="1" dirty="0" smtClean="0">
                <a:latin typeface="Agency FB" panose="020B0503020202020204" pitchFamily="34" charset="0"/>
              </a:rPr>
              <a:t>Educate</a:t>
            </a:r>
          </a:p>
          <a:p>
            <a:pPr lvl="1"/>
            <a:r>
              <a:rPr lang="en-US" dirty="0" smtClean="0">
                <a:latin typeface="Agency FB" panose="020B0503020202020204" pitchFamily="34" charset="0"/>
              </a:rPr>
              <a:t>About PTSD</a:t>
            </a:r>
          </a:p>
          <a:p>
            <a:pPr lvl="1"/>
            <a:r>
              <a:rPr lang="en-US" dirty="0" smtClean="0">
                <a:latin typeface="Agency FB" panose="020B0503020202020204" pitchFamily="34" charset="0"/>
              </a:rPr>
              <a:t>About your program, agency, or practice</a:t>
            </a:r>
          </a:p>
          <a:p>
            <a:pPr lvl="1"/>
            <a:r>
              <a:rPr lang="en-US" dirty="0" smtClean="0">
                <a:latin typeface="Agency FB" panose="020B0503020202020204" pitchFamily="34" charset="0"/>
              </a:rPr>
              <a:t>About other male survivors of ST/SH</a:t>
            </a:r>
          </a:p>
          <a:p>
            <a:pPr lvl="2"/>
            <a:r>
              <a:rPr lang="en-US" dirty="0" smtClean="0">
                <a:latin typeface="Agency FB" panose="020B0503020202020204" pitchFamily="34" charset="0"/>
              </a:rPr>
              <a:t>Normalize</a:t>
            </a:r>
          </a:p>
          <a:p>
            <a:pPr lvl="1"/>
            <a:r>
              <a:rPr lang="en-US" dirty="0" smtClean="0">
                <a:latin typeface="Agency FB" panose="020B0503020202020204" pitchFamily="34" charset="0"/>
              </a:rPr>
              <a:t>About your background</a:t>
            </a:r>
          </a:p>
          <a:p>
            <a:pPr lvl="1"/>
            <a:r>
              <a:rPr lang="en-US" dirty="0" smtClean="0">
                <a:latin typeface="Agency FB" panose="020B0503020202020204" pitchFamily="34" charset="0"/>
              </a:rPr>
              <a:t>(gives context for therapy work)</a:t>
            </a:r>
            <a:endParaRPr lang="en-US" dirty="0">
              <a:latin typeface="Agency FB" panose="020B0503020202020204" pitchFamily="34" charset="0"/>
            </a:endParaRPr>
          </a:p>
        </p:txBody>
      </p:sp>
      <p:sp>
        <p:nvSpPr>
          <p:cNvPr id="4" name="Content Placeholder 3"/>
          <p:cNvSpPr>
            <a:spLocks noGrp="1"/>
          </p:cNvSpPr>
          <p:nvPr>
            <p:ph sz="half" idx="2"/>
          </p:nvPr>
        </p:nvSpPr>
        <p:spPr>
          <a:xfrm>
            <a:off x="609600" y="609600"/>
            <a:ext cx="4038600" cy="3861816"/>
          </a:xfrm>
        </p:spPr>
        <p:txBody>
          <a:bodyPr/>
          <a:lstStyle/>
          <a:p>
            <a:pPr marL="0" indent="0">
              <a:buNone/>
            </a:pPr>
            <a:r>
              <a:rPr lang="en-US" b="1" dirty="0" smtClean="0">
                <a:latin typeface="Agency FB" panose="020B0503020202020204" pitchFamily="34" charset="0"/>
              </a:rPr>
              <a:t>Move  </a:t>
            </a:r>
            <a:r>
              <a:rPr lang="en-US" b="1" u="sng" dirty="0" smtClean="0">
                <a:latin typeface="Agency FB" panose="020B0503020202020204" pitchFamily="34" charset="0"/>
              </a:rPr>
              <a:t>s l o w l y </a:t>
            </a:r>
          </a:p>
          <a:p>
            <a:pPr lvl="1"/>
            <a:r>
              <a:rPr lang="en-US" dirty="0" smtClean="0">
                <a:latin typeface="Agency FB" panose="020B0503020202020204" pitchFamily="34" charset="0"/>
              </a:rPr>
              <a:t>Assess  counseling history</a:t>
            </a:r>
          </a:p>
          <a:p>
            <a:pPr lvl="1"/>
            <a:r>
              <a:rPr lang="en-US" dirty="0" smtClean="0">
                <a:latin typeface="Agency FB" panose="020B0503020202020204" pitchFamily="34" charset="0"/>
              </a:rPr>
              <a:t>Assess current living situation</a:t>
            </a:r>
          </a:p>
          <a:p>
            <a:pPr lvl="1"/>
            <a:r>
              <a:rPr lang="en-US" dirty="0" smtClean="0">
                <a:latin typeface="Agency FB" panose="020B0503020202020204" pitchFamily="34" charset="0"/>
              </a:rPr>
              <a:t>Assess current motivation to work on trauma history now</a:t>
            </a:r>
            <a:endParaRPr lang="en-US" dirty="0">
              <a:latin typeface="Agency FB" panose="020B0503020202020204" pitchFamily="34" charset="0"/>
            </a:endParaRPr>
          </a:p>
        </p:txBody>
      </p:sp>
      <p:sp>
        <p:nvSpPr>
          <p:cNvPr id="5" name="Slide Number Placeholder 4"/>
          <p:cNvSpPr>
            <a:spLocks noGrp="1"/>
          </p:cNvSpPr>
          <p:nvPr>
            <p:ph type="sldNum" sz="quarter" idx="12"/>
          </p:nvPr>
        </p:nvSpPr>
        <p:spPr/>
        <p:txBody>
          <a:bodyPr/>
          <a:lstStyle/>
          <a:p>
            <a:fld id="{BFEBEB0A-9E3D-4B14-9782-E2AE3DA60D96}" type="slidenum">
              <a:rPr lang="en-US" smtClean="0"/>
              <a:pPr/>
              <a:t>13</a:t>
            </a:fld>
            <a:endParaRPr lang="en-US"/>
          </a:p>
        </p:txBody>
      </p:sp>
    </p:spTree>
    <p:extLst>
      <p:ext uri="{BB962C8B-B14F-4D97-AF65-F5344CB8AC3E}">
        <p14:creationId xmlns:p14="http://schemas.microsoft.com/office/powerpoint/2010/main" val="275921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32832596"/>
              </p:ext>
            </p:extLst>
          </p:nvPr>
        </p:nvGraphicFramePr>
        <p:xfrm>
          <a:off x="533400" y="457200"/>
          <a:ext cx="8077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26" name="Object 2"/>
          <p:cNvGraphicFramePr>
            <a:graphicFrameLocks noChangeAspect="1"/>
          </p:cNvGraphicFramePr>
          <p:nvPr/>
        </p:nvGraphicFramePr>
        <p:xfrm>
          <a:off x="5791200" y="457200"/>
          <a:ext cx="2286000" cy="2617374"/>
        </p:xfrm>
        <a:graphic>
          <a:graphicData uri="http://schemas.openxmlformats.org/presentationml/2006/ole">
            <mc:AlternateContent xmlns:mc="http://schemas.openxmlformats.org/markup-compatibility/2006">
              <mc:Choice xmlns:v="urn:schemas-microsoft-com:vml" Requires="v">
                <p:oleObj spid="_x0000_s1062" name="Clip" r:id="rId8" imgW="4671000" imgH="4755600" progId="">
                  <p:embed/>
                </p:oleObj>
              </mc:Choice>
              <mc:Fallback>
                <p:oleObj name="Clip" r:id="rId8" imgW="4671000" imgH="47556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457200"/>
                        <a:ext cx="2286000" cy="26173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3925267546"/>
              </p:ext>
            </p:extLst>
          </p:nvPr>
        </p:nvGraphicFramePr>
        <p:xfrm>
          <a:off x="490902" y="2362200"/>
          <a:ext cx="1722371" cy="2684942"/>
        </p:xfrm>
        <a:graphic>
          <a:graphicData uri="http://schemas.openxmlformats.org/presentationml/2006/ole">
            <mc:AlternateContent xmlns:mc="http://schemas.openxmlformats.org/markup-compatibility/2006">
              <mc:Choice xmlns:v="urn:schemas-microsoft-com:vml" Requires="v">
                <p:oleObj spid="_x0000_s1063" name="Clip" r:id="rId10" imgW="3911760" imgH="5416560" progId="">
                  <p:embed/>
                </p:oleObj>
              </mc:Choice>
              <mc:Fallback>
                <p:oleObj name="Clip" r:id="rId10" imgW="3911760" imgH="54165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902" y="2362200"/>
                        <a:ext cx="1722371" cy="2684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2718823790"/>
              </p:ext>
            </p:extLst>
          </p:nvPr>
        </p:nvGraphicFramePr>
        <p:xfrm>
          <a:off x="7315200" y="3343088"/>
          <a:ext cx="1600200" cy="1726558"/>
        </p:xfrm>
        <a:graphic>
          <a:graphicData uri="http://schemas.openxmlformats.org/presentationml/2006/ole">
            <mc:AlternateContent xmlns:mc="http://schemas.openxmlformats.org/markup-compatibility/2006">
              <mc:Choice xmlns:v="urn:schemas-microsoft-com:vml" Requires="v">
                <p:oleObj spid="_x0000_s1064" name="Clip" r:id="rId12" imgW="1938240" imgH="1859400" progId="">
                  <p:embed/>
                </p:oleObj>
              </mc:Choice>
              <mc:Fallback>
                <p:oleObj name="Clip" r:id="rId12" imgW="1938240" imgH="18594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5200" y="3343088"/>
                        <a:ext cx="1600200" cy="17265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583172" y="3678865"/>
            <a:ext cx="18742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w="10541" cmpd="sng">
                  <a:solidFill>
                    <a:schemeClr val="accent1">
                      <a:shade val="88000"/>
                      <a:satMod val="110000"/>
                    </a:schemeClr>
                  </a:solidFill>
                  <a:prstDash val="solid"/>
                </a:ln>
                <a:latin typeface="Stencil" pitchFamily="82" charset="0"/>
              </a:rPr>
              <a:t>PTSD</a:t>
            </a:r>
            <a:endParaRPr lang="en-US" sz="5400" b="1" dirty="0">
              <a:ln>
                <a:prstDash val="solid"/>
              </a:ln>
              <a:effectLst>
                <a:outerShdw blurRad="88000" dist="50800" dir="5040000" algn="tl">
                  <a:schemeClr val="accent4">
                    <a:tint val="80000"/>
                    <a:satMod val="250000"/>
                    <a:alpha val="45000"/>
                  </a:schemeClr>
                </a:outerShdw>
              </a:effectLst>
              <a:latin typeface="Stencil" pitchFamily="82" charset="0"/>
            </a:endParaRPr>
          </a:p>
        </p:txBody>
      </p:sp>
      <p:sp>
        <p:nvSpPr>
          <p:cNvPr id="7" name="Oval 6"/>
          <p:cNvSpPr/>
          <p:nvPr/>
        </p:nvSpPr>
        <p:spPr>
          <a:xfrm>
            <a:off x="365125" y="503321"/>
            <a:ext cx="2583481" cy="12192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smtClean="0">
                <a:solidFill>
                  <a:schemeClr val="bg1"/>
                </a:solidFill>
              </a:rPr>
              <a:t>TRIGGERS: </a:t>
            </a:r>
            <a:r>
              <a:rPr lang="en-US" b="1" dirty="0">
                <a:solidFill>
                  <a:schemeClr val="bg1"/>
                </a:solidFill>
              </a:rPr>
              <a:t>subtle/ </a:t>
            </a:r>
            <a:r>
              <a:rPr lang="en-US" b="1" dirty="0" smtClean="0">
                <a:solidFill>
                  <a:schemeClr val="bg1"/>
                </a:solidFill>
              </a:rPr>
              <a:t>obvious </a:t>
            </a:r>
            <a:endParaRPr lang="en-US" b="1" dirty="0">
              <a:solidFill>
                <a:schemeClr val="bg1"/>
              </a:solidFill>
            </a:endParaRPr>
          </a:p>
        </p:txBody>
      </p:sp>
      <p:sp>
        <p:nvSpPr>
          <p:cNvPr id="8" name="Right Arrow 7"/>
          <p:cNvSpPr/>
          <p:nvPr/>
        </p:nvSpPr>
        <p:spPr>
          <a:xfrm>
            <a:off x="2591139" y="1162050"/>
            <a:ext cx="714935" cy="2857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89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ppt_x</p:attrName>
                                        </p:attrNameLst>
                                      </p:cBhvr>
                                      <p:tavLst>
                                        <p:tav tm="0">
                                          <p:val>
                                            <p:fltVal val="0.5"/>
                                          </p:val>
                                        </p:tav>
                                        <p:tav tm="100000">
                                          <p:val>
                                            <p:strVal val="#ppt_x"/>
                                          </p:val>
                                        </p:tav>
                                      </p:tavLst>
                                    </p:anim>
                                    <p:anim calcmode="lin" valueType="num">
                                      <p:cBhvr>
                                        <p:cTn id="10" dur="500" fill="hold"/>
                                        <p:tgtEl>
                                          <p:spTgt spid="102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fltVal val="0"/>
                                          </p:val>
                                        </p:tav>
                                        <p:tav tm="100000">
                                          <p:val>
                                            <p:strVal val="#ppt_w"/>
                                          </p:val>
                                        </p:tav>
                                      </p:tavLst>
                                    </p:anim>
                                    <p:anim calcmode="lin" valueType="num">
                                      <p:cBhvr>
                                        <p:cTn id="16" dur="500" fill="hold"/>
                                        <p:tgtEl>
                                          <p:spTgt spid="1027"/>
                                        </p:tgtEl>
                                        <p:attrNameLst>
                                          <p:attrName>ppt_h</p:attrName>
                                        </p:attrNameLst>
                                      </p:cBhvr>
                                      <p:tavLst>
                                        <p:tav tm="0">
                                          <p:val>
                                            <p:fltVal val="0"/>
                                          </p:val>
                                        </p:tav>
                                        <p:tav tm="100000">
                                          <p:val>
                                            <p:strVal val="#ppt_h"/>
                                          </p:val>
                                        </p:tav>
                                      </p:tavLst>
                                    </p:anim>
                                    <p:anim calcmode="lin" valueType="num">
                                      <p:cBhvr>
                                        <p:cTn id="17" dur="500" fill="hold"/>
                                        <p:tgtEl>
                                          <p:spTgt spid="1027"/>
                                        </p:tgtEl>
                                        <p:attrNameLst>
                                          <p:attrName>ppt_x</p:attrName>
                                        </p:attrNameLst>
                                      </p:cBhvr>
                                      <p:tavLst>
                                        <p:tav tm="0">
                                          <p:val>
                                            <p:fltVal val="0.5"/>
                                          </p:val>
                                        </p:tav>
                                        <p:tav tm="100000">
                                          <p:val>
                                            <p:strVal val="#ppt_x"/>
                                          </p:val>
                                        </p:tav>
                                      </p:tavLst>
                                    </p:anim>
                                    <p:anim calcmode="lin" valueType="num">
                                      <p:cBhvr>
                                        <p:cTn id="18" dur="500" fill="hold"/>
                                        <p:tgtEl>
                                          <p:spTgt spid="1027"/>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 calcmode="lin" valueType="num">
                                      <p:cBhvr>
                                        <p:cTn id="25" dur="500" fill="hold"/>
                                        <p:tgtEl>
                                          <p:spTgt spid="1028"/>
                                        </p:tgtEl>
                                        <p:attrNameLst>
                                          <p:attrName>ppt_x</p:attrName>
                                        </p:attrNameLst>
                                      </p:cBhvr>
                                      <p:tavLst>
                                        <p:tav tm="0">
                                          <p:val>
                                            <p:fltVal val="0.5"/>
                                          </p:val>
                                        </p:tav>
                                        <p:tav tm="100000">
                                          <p:val>
                                            <p:strVal val="#ppt_x"/>
                                          </p:val>
                                        </p:tav>
                                      </p:tavLst>
                                    </p:anim>
                                    <p:anim calcmode="lin" valueType="num">
                                      <p:cBhvr>
                                        <p:cTn id="26" dur="500" fill="hold"/>
                                        <p:tgtEl>
                                          <p:spTgt spid="10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2417130"/>
              </p:ext>
            </p:extLst>
          </p:nvPr>
        </p:nvGraphicFramePr>
        <p:xfrm>
          <a:off x="381000" y="304800"/>
          <a:ext cx="8458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261229" y="3460265"/>
            <a:ext cx="1590500" cy="830997"/>
          </a:xfrm>
          <a:prstGeom prst="rect">
            <a:avLst/>
          </a:prstGeom>
          <a:noFill/>
        </p:spPr>
        <p:txBody>
          <a:bodyPr wrap="none" rtlCol="0">
            <a:spAutoFit/>
          </a:bodyPr>
          <a:lstStyle/>
          <a:p>
            <a:r>
              <a:rPr lang="en-US" sz="2400" i="1" dirty="0" smtClean="0"/>
              <a:t>Prolonged</a:t>
            </a:r>
          </a:p>
          <a:p>
            <a:r>
              <a:rPr lang="en-US" sz="2400" i="1" dirty="0" smtClean="0"/>
              <a:t> Exposure</a:t>
            </a:r>
            <a:endParaRPr lang="en-US" sz="2400" i="1" dirty="0"/>
          </a:p>
        </p:txBody>
      </p:sp>
      <p:sp>
        <p:nvSpPr>
          <p:cNvPr id="4" name="TextBox 3"/>
          <p:cNvSpPr txBox="1"/>
          <p:nvPr/>
        </p:nvSpPr>
        <p:spPr>
          <a:xfrm>
            <a:off x="6735315" y="2126230"/>
            <a:ext cx="1794081" cy="830997"/>
          </a:xfrm>
          <a:prstGeom prst="rect">
            <a:avLst/>
          </a:prstGeom>
          <a:noFill/>
        </p:spPr>
        <p:txBody>
          <a:bodyPr wrap="none" rtlCol="0">
            <a:spAutoFit/>
          </a:bodyPr>
          <a:lstStyle/>
          <a:p>
            <a:r>
              <a:rPr lang="en-US" sz="2400" i="1" dirty="0" smtClean="0"/>
              <a:t>Cognitive </a:t>
            </a:r>
          </a:p>
          <a:p>
            <a:r>
              <a:rPr lang="en-US" sz="2400" i="1" dirty="0" smtClean="0"/>
              <a:t>Processing </a:t>
            </a:r>
            <a:endParaRPr lang="en-US" sz="2400" i="1" dirty="0"/>
          </a:p>
        </p:txBody>
      </p:sp>
      <p:sp>
        <p:nvSpPr>
          <p:cNvPr id="5" name="Striped Right Arrow 4"/>
          <p:cNvSpPr/>
          <p:nvPr/>
        </p:nvSpPr>
        <p:spPr>
          <a:xfrm rot="12837535">
            <a:off x="5015860" y="4085875"/>
            <a:ext cx="1835767" cy="278860"/>
          </a:xfrm>
          <a:prstGeom prst="stripedRightArrow">
            <a:avLst/>
          </a:prstGeom>
          <a:solidFill>
            <a:schemeClr val="bg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30765" y="2555334"/>
            <a:ext cx="1856598" cy="1815882"/>
          </a:xfrm>
          <a:prstGeom prst="rect">
            <a:avLst/>
          </a:prstGeom>
          <a:noFill/>
        </p:spPr>
        <p:txBody>
          <a:bodyPr wrap="none" rtlCol="0">
            <a:spAutoFit/>
          </a:bodyPr>
          <a:lstStyle/>
          <a:p>
            <a:r>
              <a:rPr lang="en-US" sz="2800" b="1" dirty="0" smtClean="0"/>
              <a:t>GRIEF</a:t>
            </a:r>
          </a:p>
          <a:p>
            <a:r>
              <a:rPr lang="en-US" sz="2800" b="1" dirty="0" smtClean="0"/>
              <a:t>GUILT</a:t>
            </a:r>
          </a:p>
          <a:p>
            <a:r>
              <a:rPr lang="en-US" sz="2800" b="1" dirty="0" smtClean="0"/>
              <a:t>SHAME</a:t>
            </a:r>
          </a:p>
          <a:p>
            <a:r>
              <a:rPr lang="en-US" sz="2800" b="1" dirty="0" smtClean="0"/>
              <a:t>HELPLESS</a:t>
            </a:r>
            <a:endParaRPr lang="en-US" sz="2800" b="1" dirty="0"/>
          </a:p>
        </p:txBody>
      </p:sp>
      <p:sp>
        <p:nvSpPr>
          <p:cNvPr id="7" name="Striped Right Arrow 6"/>
          <p:cNvSpPr/>
          <p:nvPr/>
        </p:nvSpPr>
        <p:spPr>
          <a:xfrm rot="8028553">
            <a:off x="1805378" y="4047806"/>
            <a:ext cx="1651397" cy="354995"/>
          </a:xfrm>
          <a:prstGeom prst="striped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552450"/>
            <a:ext cx="2202481" cy="12192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smtClean="0">
                <a:solidFill>
                  <a:schemeClr val="bg1"/>
                </a:solidFill>
              </a:rPr>
              <a:t>TRIGGERS: </a:t>
            </a:r>
            <a:r>
              <a:rPr lang="en-US" b="1" dirty="0">
                <a:solidFill>
                  <a:schemeClr val="bg1"/>
                </a:solidFill>
              </a:rPr>
              <a:t>subtle/ </a:t>
            </a:r>
            <a:r>
              <a:rPr lang="en-US" b="1" dirty="0" smtClean="0">
                <a:solidFill>
                  <a:schemeClr val="bg1"/>
                </a:solidFill>
              </a:rPr>
              <a:t>obvious </a:t>
            </a:r>
            <a:endParaRPr lang="en-US" b="1" dirty="0">
              <a:solidFill>
                <a:schemeClr val="bg1"/>
              </a:solidFill>
            </a:endParaRPr>
          </a:p>
        </p:txBody>
      </p:sp>
      <p:sp>
        <p:nvSpPr>
          <p:cNvPr id="9" name="Right Arrow 8"/>
          <p:cNvSpPr/>
          <p:nvPr/>
        </p:nvSpPr>
        <p:spPr>
          <a:xfrm>
            <a:off x="2273608" y="1162050"/>
            <a:ext cx="714935" cy="2857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19400" y="2362200"/>
            <a:ext cx="2743200" cy="2209800"/>
          </a:xfrm>
          <a:prstGeom prst="ellips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60000"/>
                    <a:lumOff val="40000"/>
                  </a:schemeClr>
                </a:solidFill>
              </a:ln>
            </a:endParaRPr>
          </a:p>
        </p:txBody>
      </p:sp>
    </p:spTree>
    <p:extLst>
      <p:ext uri="{BB962C8B-B14F-4D97-AF65-F5344CB8AC3E}">
        <p14:creationId xmlns:p14="http://schemas.microsoft.com/office/powerpoint/2010/main" val="68431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1185722"/>
              </p:ext>
            </p:extLst>
          </p:nvPr>
        </p:nvGraphicFramePr>
        <p:xfrm>
          <a:off x="228600" y="304800"/>
          <a:ext cx="8458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33400" y="302567"/>
            <a:ext cx="2422843" cy="523220"/>
          </a:xfrm>
          <a:prstGeom prst="rect">
            <a:avLst/>
          </a:prstGeom>
          <a:noFill/>
        </p:spPr>
        <p:txBody>
          <a:bodyPr wrap="none" rtlCol="0">
            <a:spAutoFit/>
          </a:bodyPr>
          <a:lstStyle/>
          <a:p>
            <a:r>
              <a:rPr lang="en-US" sz="2800" b="1" dirty="0" smtClean="0">
                <a:solidFill>
                  <a:schemeClr val="tx2"/>
                </a:solidFill>
              </a:rPr>
              <a:t>Eventua</a:t>
            </a:r>
            <a:r>
              <a:rPr lang="en-US" sz="2400" b="1" dirty="0" smtClean="0">
                <a:solidFill>
                  <a:schemeClr val="tx2"/>
                </a:solidFill>
              </a:rPr>
              <a:t>l</a:t>
            </a:r>
            <a:r>
              <a:rPr lang="en-US" sz="2800" b="1" dirty="0" smtClean="0">
                <a:solidFill>
                  <a:schemeClr val="tx2"/>
                </a:solidFill>
              </a:rPr>
              <a:t> Goal:</a:t>
            </a:r>
            <a:endParaRPr lang="en-US" sz="2800" b="1" dirty="0">
              <a:solidFill>
                <a:schemeClr val="tx2"/>
              </a:solidFill>
            </a:endParaRPr>
          </a:p>
        </p:txBody>
      </p:sp>
      <p:cxnSp>
        <p:nvCxnSpPr>
          <p:cNvPr id="6" name="Straight Arrow Connector 5"/>
          <p:cNvCxnSpPr/>
          <p:nvPr/>
        </p:nvCxnSpPr>
        <p:spPr>
          <a:xfrm>
            <a:off x="5638800" y="1561812"/>
            <a:ext cx="581246" cy="3186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1371600" y="3113013"/>
            <a:ext cx="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7200900" y="3113013"/>
            <a:ext cx="0" cy="8493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Oval 2"/>
          <p:cNvSpPr/>
          <p:nvPr/>
        </p:nvSpPr>
        <p:spPr>
          <a:xfrm>
            <a:off x="5867400" y="3962400"/>
            <a:ext cx="2895600" cy="2362200"/>
          </a:xfrm>
          <a:prstGeom prst="ellipse">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schemeClr val="accent5">
                    <a:lumMod val="20000"/>
                    <a:lumOff val="80000"/>
                  </a:schemeClr>
                </a:solidFill>
              </a:rPr>
              <a:t>INTEGRATIVE METHODS</a:t>
            </a:r>
            <a:endParaRPr lang="en-US" sz="2000" b="1" dirty="0">
              <a:solidFill>
                <a:schemeClr val="accent5">
                  <a:lumMod val="20000"/>
                  <a:lumOff val="80000"/>
                </a:schemeClr>
              </a:solidFill>
            </a:endParaRPr>
          </a:p>
        </p:txBody>
      </p:sp>
      <p:cxnSp>
        <p:nvCxnSpPr>
          <p:cNvPr id="21" name="Straight Connector 20"/>
          <p:cNvCxnSpPr/>
          <p:nvPr/>
        </p:nvCxnSpPr>
        <p:spPr>
          <a:xfrm>
            <a:off x="10107574" y="76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2514600"/>
            <a:ext cx="914400" cy="5984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2737850" y="3962400"/>
            <a:ext cx="84355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4343400" y="4305300"/>
            <a:ext cx="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800600" y="4305300"/>
            <a:ext cx="0" cy="10556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flipV="1">
            <a:off x="2438401" y="5671306"/>
            <a:ext cx="1142999" cy="2690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flipV="1">
            <a:off x="5638800" y="833479"/>
            <a:ext cx="990600" cy="45840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943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990600" y="1600200"/>
            <a:ext cx="7010400" cy="22860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a:noAutofit/>
          </a:bodyPr>
          <a:lstStyle/>
          <a:p>
            <a:pPr algn="ctr">
              <a:spcAft>
                <a:spcPts val="1200"/>
              </a:spcAft>
            </a:pPr>
            <a:r>
              <a:rPr lang="en-US" sz="4000" dirty="0" smtClean="0">
                <a:solidFill>
                  <a:schemeClr val="tx1"/>
                </a:solidFill>
                <a:latin typeface="+mj-lt"/>
              </a:rPr>
              <a:t>If you have context, you can intervene </a:t>
            </a:r>
            <a:r>
              <a:rPr lang="en-US" sz="4000" dirty="0">
                <a:solidFill>
                  <a:schemeClr val="tx1"/>
                </a:solidFill>
                <a:latin typeface="+mj-lt"/>
              </a:rPr>
              <a:t>m</a:t>
            </a:r>
            <a:r>
              <a:rPr lang="en-US" sz="4000" dirty="0" smtClean="0">
                <a:solidFill>
                  <a:schemeClr val="tx1"/>
                </a:solidFill>
                <a:latin typeface="+mj-lt"/>
              </a:rPr>
              <a:t>ore effectively.</a:t>
            </a:r>
            <a:endParaRPr lang="en-US" sz="4000" dirty="0">
              <a:solidFill>
                <a:schemeClr val="tx1"/>
              </a:solidFill>
              <a:latin typeface="+mj-lt"/>
            </a:endParaRPr>
          </a:p>
        </p:txBody>
      </p:sp>
      <p:sp>
        <p:nvSpPr>
          <p:cNvPr id="4" name="Slide Number Placeholder 3"/>
          <p:cNvSpPr>
            <a:spLocks noGrp="1"/>
          </p:cNvSpPr>
          <p:nvPr>
            <p:ph type="sldNum" sz="quarter" idx="12"/>
          </p:nvPr>
        </p:nvSpPr>
        <p:spPr/>
        <p:txBody>
          <a:bodyPr/>
          <a:lstStyle/>
          <a:p>
            <a:fld id="{BFEBEB0A-9E3D-4B14-9782-E2AE3DA60D96}" type="slidenum">
              <a:rPr lang="en-US" smtClean="0"/>
              <a:pPr/>
              <a:t>17</a:t>
            </a:fld>
            <a:endParaRPr lang="en-US"/>
          </a:p>
        </p:txBody>
      </p:sp>
    </p:spTree>
    <p:extLst>
      <p:ext uri="{BB962C8B-B14F-4D97-AF65-F5344CB8AC3E}">
        <p14:creationId xmlns:p14="http://schemas.microsoft.com/office/powerpoint/2010/main" val="261386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79235532"/>
              </p:ext>
            </p:extLst>
          </p:nvPr>
        </p:nvGraphicFramePr>
        <p:xfrm>
          <a:off x="228600" y="304800"/>
          <a:ext cx="8458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33400" y="302567"/>
            <a:ext cx="2422843" cy="523220"/>
          </a:xfrm>
          <a:prstGeom prst="rect">
            <a:avLst/>
          </a:prstGeom>
          <a:noFill/>
        </p:spPr>
        <p:txBody>
          <a:bodyPr wrap="none" rtlCol="0">
            <a:spAutoFit/>
          </a:bodyPr>
          <a:lstStyle/>
          <a:p>
            <a:r>
              <a:rPr lang="en-US" sz="2800" b="1" dirty="0" smtClean="0">
                <a:solidFill>
                  <a:schemeClr val="accent5">
                    <a:lumMod val="60000"/>
                    <a:lumOff val="40000"/>
                  </a:schemeClr>
                </a:solidFill>
                <a:latin typeface="Corbel" pitchFamily="34" charset="0"/>
              </a:rPr>
              <a:t>Eventua</a:t>
            </a:r>
            <a:r>
              <a:rPr lang="en-US" sz="2400" b="1" dirty="0" smtClean="0">
                <a:solidFill>
                  <a:schemeClr val="accent5">
                    <a:lumMod val="60000"/>
                    <a:lumOff val="40000"/>
                  </a:schemeClr>
                </a:solidFill>
                <a:latin typeface="Corbel" pitchFamily="34" charset="0"/>
              </a:rPr>
              <a:t>l</a:t>
            </a:r>
            <a:r>
              <a:rPr lang="en-US" sz="2800" b="1" dirty="0" smtClean="0">
                <a:solidFill>
                  <a:schemeClr val="accent5">
                    <a:lumMod val="60000"/>
                    <a:lumOff val="40000"/>
                  </a:schemeClr>
                </a:solidFill>
                <a:latin typeface="Corbel" pitchFamily="34" charset="0"/>
              </a:rPr>
              <a:t> Goal:</a:t>
            </a:r>
            <a:endParaRPr lang="en-US" sz="2800" b="1" dirty="0">
              <a:solidFill>
                <a:schemeClr val="accent5">
                  <a:lumMod val="60000"/>
                  <a:lumOff val="40000"/>
                </a:schemeClr>
              </a:solidFill>
              <a:latin typeface="Corbel" pitchFamily="34" charset="0"/>
            </a:endParaRPr>
          </a:p>
        </p:txBody>
      </p:sp>
      <p:cxnSp>
        <p:nvCxnSpPr>
          <p:cNvPr id="6" name="Straight Arrow Connector 5"/>
          <p:cNvCxnSpPr/>
          <p:nvPr/>
        </p:nvCxnSpPr>
        <p:spPr>
          <a:xfrm>
            <a:off x="5638800" y="1561812"/>
            <a:ext cx="581246" cy="3186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1371600" y="3113013"/>
            <a:ext cx="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7200900" y="3113013"/>
            <a:ext cx="0" cy="8493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Oval 2"/>
          <p:cNvSpPr/>
          <p:nvPr/>
        </p:nvSpPr>
        <p:spPr>
          <a:xfrm>
            <a:off x="5867400" y="3962400"/>
            <a:ext cx="2895600" cy="2362200"/>
          </a:xfrm>
          <a:prstGeom prst="ellipse">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latin typeface="Corbel" pitchFamily="34" charset="0"/>
              </a:rPr>
              <a:t>INTEGRATIVE METHODS</a:t>
            </a:r>
            <a:endParaRPr lang="en-US" sz="2400" b="1" dirty="0">
              <a:solidFill>
                <a:schemeClr val="tx1"/>
              </a:solidFill>
              <a:latin typeface="Corbel" pitchFamily="34" charset="0"/>
            </a:endParaRPr>
          </a:p>
        </p:txBody>
      </p:sp>
      <p:cxnSp>
        <p:nvCxnSpPr>
          <p:cNvPr id="21" name="Straight Connector 20"/>
          <p:cNvCxnSpPr/>
          <p:nvPr/>
        </p:nvCxnSpPr>
        <p:spPr>
          <a:xfrm>
            <a:off x="10107574" y="76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2514600"/>
            <a:ext cx="914400" cy="5984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2737850" y="3962400"/>
            <a:ext cx="84355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4343400" y="4305300"/>
            <a:ext cx="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800600" y="4615693"/>
            <a:ext cx="0" cy="10556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flipV="1">
            <a:off x="2438401" y="5671306"/>
            <a:ext cx="1142999" cy="2690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flipV="1">
            <a:off x="5638800" y="833479"/>
            <a:ext cx="990600" cy="45840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15" name="Group 14"/>
          <p:cNvGrpSpPr/>
          <p:nvPr/>
        </p:nvGrpSpPr>
        <p:grpSpPr>
          <a:xfrm>
            <a:off x="5181600" y="302567"/>
            <a:ext cx="3854754" cy="3659833"/>
            <a:chOff x="5939100" y="753243"/>
            <a:chExt cx="2066420" cy="2085367"/>
          </a:xfrm>
        </p:grpSpPr>
        <p:sp>
          <p:nvSpPr>
            <p:cNvPr id="16" name="Oval 15"/>
            <p:cNvSpPr/>
            <p:nvPr/>
          </p:nvSpPr>
          <p:spPr>
            <a:xfrm>
              <a:off x="5939100" y="753243"/>
              <a:ext cx="2066420" cy="2085367"/>
            </a:xfrm>
            <a:prstGeom prst="ellipse">
              <a:avLst/>
            </a:prstGeom>
            <a:solidFill>
              <a:srgbClr val="FFFF00"/>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8" name="Oval 4"/>
            <p:cNvSpPr/>
            <p:nvPr/>
          </p:nvSpPr>
          <p:spPr>
            <a:xfrm>
              <a:off x="6241720" y="1058638"/>
              <a:ext cx="1461180" cy="14745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4800" b="1" kern="1200" dirty="0" smtClean="0"/>
                <a:t>Strong Rapport</a:t>
              </a:r>
              <a:endParaRPr lang="en-US" sz="4800" b="1" kern="1200" dirty="0"/>
            </a:p>
          </p:txBody>
        </p:sp>
      </p:grpSp>
    </p:spTree>
    <p:extLst>
      <p:ext uri="{BB962C8B-B14F-4D97-AF65-F5344CB8AC3E}">
        <p14:creationId xmlns:p14="http://schemas.microsoft.com/office/powerpoint/2010/main" val="22698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092" y="1219200"/>
            <a:ext cx="6248400" cy="4865030"/>
          </a:xfrm>
        </p:spPr>
        <p:txBody>
          <a:bodyPr>
            <a:noAutofit/>
          </a:bodyPr>
          <a:lstStyle/>
          <a:p>
            <a:r>
              <a:rPr lang="en-US" sz="3200" b="1" dirty="0" smtClean="0">
                <a:latin typeface="Agency FB" panose="020B0503020202020204" pitchFamily="34" charset="0"/>
              </a:rPr>
              <a:t>How can a therapist “soften” the tension?</a:t>
            </a:r>
          </a:p>
          <a:p>
            <a:pPr lvl="1"/>
            <a:r>
              <a:rPr lang="en-US" sz="2400" dirty="0" smtClean="0">
                <a:latin typeface="Agency FB" panose="020B0503020202020204" pitchFamily="34" charset="0"/>
              </a:rPr>
              <a:t>Know that clients are watching closely (for reasons to discontinue; “Is this provider wanting to help me? Able to help me?”)</a:t>
            </a:r>
          </a:p>
          <a:p>
            <a:pPr lvl="1"/>
            <a:r>
              <a:rPr lang="en-US" sz="2400" dirty="0" smtClean="0">
                <a:latin typeface="Agency FB" panose="020B0503020202020204" pitchFamily="34" charset="0"/>
              </a:rPr>
              <a:t>Informal vs. formal approach: first name vs. Mr., Mrs., Dr., etc. </a:t>
            </a:r>
            <a:endParaRPr lang="en-US" sz="2400" dirty="0">
              <a:latin typeface="Agency FB" panose="020B0503020202020204" pitchFamily="34" charset="0"/>
            </a:endParaRPr>
          </a:p>
          <a:p>
            <a:pPr lvl="2"/>
            <a:r>
              <a:rPr lang="en-US" sz="2400" dirty="0" smtClean="0">
                <a:latin typeface="Agency FB" panose="020B0503020202020204" pitchFamily="34" charset="0"/>
              </a:rPr>
              <a:t>Depends on program, care provider context</a:t>
            </a:r>
          </a:p>
          <a:p>
            <a:pPr lvl="1"/>
            <a:r>
              <a:rPr lang="en-US" sz="2400" dirty="0" smtClean="0">
                <a:latin typeface="Agency FB" panose="020B0503020202020204" pitchFamily="34" charset="0"/>
              </a:rPr>
              <a:t>Standardized assessments vs. open interview (first impressions)</a:t>
            </a:r>
          </a:p>
          <a:p>
            <a:pPr lvl="1"/>
            <a:r>
              <a:rPr lang="en-US" sz="2400" dirty="0" smtClean="0">
                <a:latin typeface="Agency FB" panose="020B0503020202020204" pitchFamily="34" charset="0"/>
              </a:rPr>
              <a:t>Flexibility with first few appointments: interaction</a:t>
            </a:r>
          </a:p>
          <a:p>
            <a:pPr lvl="1"/>
            <a:endParaRPr lang="en-US" sz="2400" dirty="0" smtClean="0">
              <a:latin typeface="Agency FB" panose="020B0503020202020204" pitchFamily="34" charset="0"/>
            </a:endParaRPr>
          </a:p>
          <a:p>
            <a:pPr lvl="1"/>
            <a:endParaRPr lang="en-US" sz="2400" dirty="0" smtClean="0">
              <a:latin typeface="Agency FB" panose="020B0503020202020204" pitchFamily="34" charset="0"/>
            </a:endParaRPr>
          </a:p>
          <a:p>
            <a:endParaRPr lang="en-US" dirty="0">
              <a:latin typeface="Agency FB" panose="020B0503020202020204" pitchFamily="34" charset="0"/>
            </a:endParaRPr>
          </a:p>
        </p:txBody>
      </p:sp>
      <p:pic>
        <p:nvPicPr>
          <p:cNvPr id="10242" name="Picture 2" descr="C:\Users\lori\AppData\Local\Microsoft\Windows\Temporary Internet Files\Content.IE5\1RXQZTSV\MC9001963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9264" y="1524000"/>
            <a:ext cx="1382597" cy="2123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43" name="Picture 3" descr="C:\Users\lori\AppData\Local\Microsoft\Windows\Temporary Internet Files\Content.IE5\TKOFQUGE\MC9001963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362" y="3981168"/>
            <a:ext cx="1676400" cy="2176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74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457200"/>
            <a:ext cx="7498080" cy="5715000"/>
          </a:xfrm>
        </p:spPr>
        <p:txBody>
          <a:bodyPr numCol="2">
            <a:normAutofit/>
          </a:bodyPr>
          <a:lstStyle/>
          <a:p>
            <a:r>
              <a:rPr lang="en-US" sz="2800" dirty="0" smtClean="0">
                <a:latin typeface="Agency FB" panose="020B0503020202020204" pitchFamily="34" charset="0"/>
              </a:rPr>
              <a:t>All statements made are strictly the presenter’s and do not reflect the thoughts, opinions,  or policies of the Dept. of Veterans Affairs nor the Dept of Defense.</a:t>
            </a:r>
          </a:p>
          <a:p>
            <a:r>
              <a:rPr lang="en-US" sz="2800" b="1" dirty="0" smtClean="0">
                <a:latin typeface="Agency FB" panose="020B0503020202020204" pitchFamily="34" charset="0"/>
              </a:rPr>
              <a:t>Acknowledgements</a:t>
            </a:r>
            <a:r>
              <a:rPr lang="en-US" sz="2800" dirty="0" smtClean="0">
                <a:latin typeface="Agency FB" panose="020B0503020202020204" pitchFamily="34" charset="0"/>
              </a:rPr>
              <a:t>:  numerous researchers whose work is cited in this presentation; MST resources provided by the DVA for use in community presentations/</a:t>
            </a:r>
          </a:p>
          <a:p>
            <a:pPr lvl="1">
              <a:buNone/>
            </a:pPr>
            <a:r>
              <a:rPr lang="en-US" sz="2800" dirty="0" smtClean="0">
                <a:solidFill>
                  <a:schemeClr val="tx1"/>
                </a:solidFill>
                <a:latin typeface="Agency FB" panose="020B0503020202020204" pitchFamily="34" charset="0"/>
              </a:rPr>
              <a:t>information. (</a:t>
            </a:r>
            <a:r>
              <a:rPr lang="en-US" sz="2800" dirty="0" err="1" smtClean="0">
                <a:solidFill>
                  <a:schemeClr val="tx1"/>
                </a:solidFill>
                <a:latin typeface="Agency FB" panose="020B0503020202020204" pitchFamily="34" charset="0"/>
              </a:rPr>
              <a:t>esp</a:t>
            </a:r>
            <a:r>
              <a:rPr lang="en-US" sz="2800" baseline="0" dirty="0" smtClean="0">
                <a:solidFill>
                  <a:schemeClr val="tx1"/>
                </a:solidFill>
                <a:latin typeface="Agency FB" panose="020B0503020202020204" pitchFamily="34" charset="0"/>
              </a:rPr>
              <a:t> V. Reynolds)</a:t>
            </a:r>
            <a:endParaRPr lang="en-US" sz="28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390861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473904" y="457200"/>
            <a:ext cx="4212895" cy="4572000"/>
          </a:xfrm>
        </p:spPr>
        <p:txBody>
          <a:bodyPr>
            <a:normAutofit/>
          </a:bodyPr>
          <a:lstStyle/>
          <a:p>
            <a:r>
              <a:rPr lang="en-US" b="1" dirty="0" smtClean="0">
                <a:solidFill>
                  <a:srgbClr val="002060"/>
                </a:solidFill>
                <a:latin typeface="Agency FB" panose="020B0503020202020204" pitchFamily="34" charset="0"/>
              </a:rPr>
              <a:t>TRAUMATIC EVENT CONTEXT</a:t>
            </a:r>
          </a:p>
          <a:p>
            <a:pPr lvl="1">
              <a:buFont typeface="Arial" pitchFamily="34" charset="0"/>
              <a:buChar char="•"/>
            </a:pPr>
            <a:r>
              <a:rPr lang="en-US" dirty="0" smtClean="0">
                <a:latin typeface="Agency FB" panose="020B0503020202020204" pitchFamily="34" charset="0"/>
              </a:rPr>
              <a:t> Includes type of trauma</a:t>
            </a:r>
          </a:p>
          <a:p>
            <a:pPr lvl="1">
              <a:buFont typeface="Arial" pitchFamily="34" charset="0"/>
              <a:buChar char="•"/>
            </a:pPr>
            <a:r>
              <a:rPr lang="en-US" dirty="0" smtClean="0">
                <a:latin typeface="Agency FB" panose="020B0503020202020204" pitchFamily="34" charset="0"/>
              </a:rPr>
              <a:t> Frequency of events</a:t>
            </a:r>
          </a:p>
          <a:p>
            <a:pPr lvl="1"/>
            <a:r>
              <a:rPr lang="en-US" b="1" dirty="0" smtClean="0">
                <a:latin typeface="Agency FB" panose="020B0503020202020204" pitchFamily="34" charset="0"/>
              </a:rPr>
              <a:t>Societal context </a:t>
            </a:r>
            <a:r>
              <a:rPr lang="en-US" dirty="0" smtClean="0">
                <a:latin typeface="Agency FB" panose="020B0503020202020204" pitchFamily="34" charset="0"/>
              </a:rPr>
              <a:t>when (month/years)  trauma occurred</a:t>
            </a:r>
          </a:p>
          <a:p>
            <a:pPr lvl="1"/>
            <a:r>
              <a:rPr lang="en-US" b="1" dirty="0" smtClean="0">
                <a:latin typeface="Agency FB" panose="020B0503020202020204" pitchFamily="34" charset="0"/>
              </a:rPr>
              <a:t>Cultural context  </a:t>
            </a:r>
            <a:r>
              <a:rPr lang="en-US" dirty="0" smtClean="0">
                <a:latin typeface="Agency FB" panose="020B0503020202020204" pitchFamily="34" charset="0"/>
              </a:rPr>
              <a:t>surrounding traumatic event</a:t>
            </a:r>
          </a:p>
          <a:p>
            <a:pPr lvl="1"/>
            <a:endParaRPr lang="en-US" dirty="0">
              <a:latin typeface="Agency FB" panose="020B0503020202020204" pitchFamily="34" charset="0"/>
            </a:endParaRPr>
          </a:p>
        </p:txBody>
      </p:sp>
      <p:sp>
        <p:nvSpPr>
          <p:cNvPr id="10" name="Content Placeholder 9"/>
          <p:cNvSpPr>
            <a:spLocks noGrp="1"/>
          </p:cNvSpPr>
          <p:nvPr>
            <p:ph sz="half" idx="2"/>
          </p:nvPr>
        </p:nvSpPr>
        <p:spPr>
          <a:xfrm>
            <a:off x="457200" y="457200"/>
            <a:ext cx="3810000" cy="4572000"/>
          </a:xfrm>
        </p:spPr>
        <p:txBody>
          <a:bodyPr>
            <a:normAutofit/>
          </a:bodyPr>
          <a:lstStyle/>
          <a:p>
            <a:r>
              <a:rPr lang="en-US" b="1" dirty="0" smtClean="0">
                <a:solidFill>
                  <a:srgbClr val="4F743A"/>
                </a:solidFill>
                <a:latin typeface="Agency FB" panose="020B0503020202020204" pitchFamily="34" charset="0"/>
              </a:rPr>
              <a:t>SURVIVOR’S CONTEXT</a:t>
            </a:r>
          </a:p>
          <a:p>
            <a:pPr lvl="1"/>
            <a:r>
              <a:rPr lang="en-US" dirty="0" smtClean="0">
                <a:latin typeface="Agency FB" panose="020B0503020202020204" pitchFamily="34" charset="0"/>
              </a:rPr>
              <a:t>Gender, Age, Race</a:t>
            </a:r>
          </a:p>
          <a:p>
            <a:pPr lvl="1"/>
            <a:r>
              <a:rPr lang="en-US" dirty="0" smtClean="0">
                <a:latin typeface="Agency FB" panose="020B0503020202020204" pitchFamily="34" charset="0"/>
              </a:rPr>
              <a:t>Previous experiences of loss, grief, tragedy</a:t>
            </a:r>
          </a:p>
          <a:p>
            <a:pPr lvl="1"/>
            <a:r>
              <a:rPr lang="en-US" dirty="0" smtClean="0">
                <a:latin typeface="Agency FB" panose="020B0503020202020204" pitchFamily="34" charset="0"/>
              </a:rPr>
              <a:t>Interpersonal characteristics (loner vs. social; supportive vs. acrimonious)</a:t>
            </a:r>
          </a:p>
          <a:p>
            <a:endParaRPr lang="en-US" dirty="0">
              <a:latin typeface="Agency FB" panose="020B0503020202020204" pitchFamily="34" charset="0"/>
            </a:endParaRPr>
          </a:p>
        </p:txBody>
      </p:sp>
      <p:pic>
        <p:nvPicPr>
          <p:cNvPr id="13" name="Picture 12" descr="IMAG3354.jpg"/>
          <p:cNvPicPr>
            <a:picLocks noGrp="1" noChangeAspect="1"/>
          </p:cNvPicPr>
          <p:nvPr isPhoto="1"/>
        </p:nvPicPr>
        <p:blipFill>
          <a:blip r:embed="rId2" cstate="print">
            <a:biLevel thresh="50000"/>
          </a:blip>
          <a:srcRect l="13228" r="16178"/>
          <a:stretch>
            <a:fillRect/>
          </a:stretch>
        </p:blipFill>
        <p:spPr>
          <a:xfrm rot="745522">
            <a:off x="3564160" y="4686282"/>
            <a:ext cx="1819490" cy="1447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46" name="Picture 2" descr="C:\Users\lori\AppData\Local\Microsoft\Windows\Temporary Internet Files\Content.IE5\J0C8A5DO\MC900437529[1].wmf"/>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5613626" y="4833258"/>
            <a:ext cx="2056571" cy="13264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2" name="Picture 8" descr="C:\Users\lori\AppData\Local\Microsoft\Windows\Temporary Internet Files\Content.IE5\J0C8A5DO\MC900438087[1].wmf"/>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758959" y="4601027"/>
            <a:ext cx="2561999" cy="1654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1196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04800" y="1219200"/>
          <a:ext cx="8610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09600" y="304800"/>
            <a:ext cx="8229600" cy="954107"/>
          </a:xfrm>
          <a:prstGeom prst="rect">
            <a:avLst/>
          </a:prstGeom>
          <a:noFill/>
        </p:spPr>
        <p:txBody>
          <a:bodyPr wrap="square" rtlCol="0">
            <a:spAutoFit/>
          </a:bodyPr>
          <a:lstStyle/>
          <a:p>
            <a:pPr algn="r"/>
            <a:r>
              <a:rPr lang="en-US" sz="2800" b="1" dirty="0" smtClean="0">
                <a:solidFill>
                  <a:schemeClr val="tx2">
                    <a:lumMod val="75000"/>
                  </a:schemeClr>
                </a:solidFill>
              </a:rPr>
              <a:t>DETERMINING  TREATMENT  INTERVENTION – Based on Traumatic Event Context </a:t>
            </a:r>
            <a:endParaRPr lang="en-US" sz="2800" b="1" dirty="0">
              <a:solidFill>
                <a:schemeClr val="tx2">
                  <a:lumMod val="75000"/>
                </a:schemeClr>
              </a:solidFill>
            </a:endParaRPr>
          </a:p>
        </p:txBody>
      </p:sp>
    </p:spTree>
    <p:extLst>
      <p:ext uri="{BB962C8B-B14F-4D97-AF65-F5344CB8AC3E}">
        <p14:creationId xmlns:p14="http://schemas.microsoft.com/office/powerpoint/2010/main" val="19516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6096000"/>
            <a:ext cx="7162800" cy="609600"/>
          </a:xfrm>
        </p:spPr>
        <p:txBody>
          <a:bodyPr>
            <a:normAutofit/>
          </a:bodyPr>
          <a:lstStyle/>
          <a:p>
            <a:r>
              <a:rPr lang="en-US" sz="2800" dirty="0" smtClean="0"/>
              <a:t>Stats from my Caseload of male MST clients</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27561839"/>
              </p:ext>
            </p:extLst>
          </p:nvPr>
        </p:nvGraphicFramePr>
        <p:xfrm>
          <a:off x="-228600" y="0"/>
          <a:ext cx="937260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845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19800"/>
            <a:ext cx="6781800" cy="838200"/>
          </a:xfrm>
        </p:spPr>
        <p:txBody>
          <a:bodyPr>
            <a:normAutofit/>
          </a:bodyPr>
          <a:lstStyle/>
          <a:p>
            <a:pPr fontAlgn="auto">
              <a:spcAft>
                <a:spcPts val="0"/>
              </a:spcAft>
              <a:defRPr/>
            </a:pPr>
            <a:r>
              <a:rPr lang="en-US" sz="3600" dirty="0" smtClean="0"/>
              <a:t>Victims are left feeling confused</a:t>
            </a:r>
            <a:endParaRPr lang="en-US" sz="3600" dirty="0"/>
          </a:p>
        </p:txBody>
      </p:sp>
      <p:sp>
        <p:nvSpPr>
          <p:cNvPr id="3" name="Content Placeholder 2"/>
          <p:cNvSpPr>
            <a:spLocks noGrp="1"/>
          </p:cNvSpPr>
          <p:nvPr>
            <p:ph idx="1"/>
          </p:nvPr>
        </p:nvSpPr>
        <p:spPr>
          <a:xfrm>
            <a:off x="304800" y="990600"/>
            <a:ext cx="8382000" cy="4648200"/>
          </a:xfrm>
        </p:spPr>
        <p:txBody>
          <a:bodyPr>
            <a:noAutofit/>
          </a:bodyPr>
          <a:lstStyle/>
          <a:p>
            <a:pPr marL="640080" lvl="1" indent="-237744" fontAlgn="auto">
              <a:spcBef>
                <a:spcPts val="600"/>
              </a:spcBef>
              <a:spcAft>
                <a:spcPts val="600"/>
              </a:spcAft>
              <a:buFont typeface="Verdana"/>
              <a:buChar char="◦"/>
              <a:defRPr/>
            </a:pPr>
            <a:r>
              <a:rPr lang="en-US" sz="2800" dirty="0" smtClean="0">
                <a:solidFill>
                  <a:schemeClr val="tx1"/>
                </a:solidFill>
                <a:latin typeface="Agency FB" panose="020B0503020202020204" pitchFamily="34" charset="0"/>
              </a:rPr>
              <a:t>“Was it rape?”</a:t>
            </a:r>
          </a:p>
          <a:p>
            <a:pPr marL="640080" lvl="1" indent="-237744" fontAlgn="auto">
              <a:spcBef>
                <a:spcPts val="600"/>
              </a:spcBef>
              <a:spcAft>
                <a:spcPts val="600"/>
              </a:spcAft>
              <a:buFont typeface="Verdana"/>
              <a:buChar char="◦"/>
              <a:defRPr/>
            </a:pPr>
            <a:r>
              <a:rPr lang="en-US" sz="2800" dirty="0" smtClean="0">
                <a:solidFill>
                  <a:schemeClr val="tx1"/>
                </a:solidFill>
                <a:latin typeface="Agency FB" panose="020B0503020202020204" pitchFamily="34" charset="0"/>
              </a:rPr>
              <a:t>“Was it my fault?”</a:t>
            </a:r>
          </a:p>
          <a:p>
            <a:pPr marL="640080" lvl="1" indent="-237744" fontAlgn="auto">
              <a:spcBef>
                <a:spcPts val="600"/>
              </a:spcBef>
              <a:spcAft>
                <a:spcPts val="600"/>
              </a:spcAft>
              <a:buFont typeface="Verdana"/>
              <a:buChar char="◦"/>
              <a:defRPr/>
            </a:pPr>
            <a:r>
              <a:rPr lang="en-US" sz="2800" dirty="0" smtClean="0">
                <a:solidFill>
                  <a:schemeClr val="tx1"/>
                </a:solidFill>
                <a:latin typeface="Agency FB" panose="020B0503020202020204" pitchFamily="34" charset="0"/>
              </a:rPr>
              <a:t>“Will anyone believe me?”</a:t>
            </a:r>
          </a:p>
          <a:p>
            <a:pPr marL="640080" lvl="1" indent="-237744" fontAlgn="auto">
              <a:spcBef>
                <a:spcPts val="600"/>
              </a:spcBef>
              <a:spcAft>
                <a:spcPts val="600"/>
              </a:spcAft>
              <a:buFont typeface="Verdana"/>
              <a:buChar char="◦"/>
              <a:defRPr/>
            </a:pPr>
            <a:r>
              <a:rPr lang="en-US" sz="2800" dirty="0" smtClean="0">
                <a:solidFill>
                  <a:schemeClr val="tx1"/>
                </a:solidFill>
                <a:latin typeface="Agency FB" panose="020B0503020202020204" pitchFamily="34" charset="0"/>
              </a:rPr>
              <a:t>“Will I be blamed, labeled, ostracized?”</a:t>
            </a:r>
          </a:p>
          <a:p>
            <a:pPr marL="640080" lvl="1" indent="-237744" fontAlgn="auto">
              <a:spcBef>
                <a:spcPts val="600"/>
              </a:spcBef>
              <a:spcAft>
                <a:spcPts val="600"/>
              </a:spcAft>
              <a:buFont typeface="Verdana"/>
              <a:buChar char="◦"/>
              <a:defRPr/>
            </a:pPr>
            <a:r>
              <a:rPr lang="en-US" sz="2800" dirty="0" smtClean="0">
                <a:solidFill>
                  <a:schemeClr val="tx1"/>
                </a:solidFill>
                <a:latin typeface="Agency FB" panose="020B0503020202020204" pitchFamily="34" charset="0"/>
              </a:rPr>
              <a:t>“If I report it, will it ruin my career?”</a:t>
            </a:r>
          </a:p>
          <a:p>
            <a:pPr marL="640080" lvl="1" indent="-237744" fontAlgn="auto">
              <a:spcBef>
                <a:spcPts val="600"/>
              </a:spcBef>
              <a:spcAft>
                <a:spcPts val="600"/>
              </a:spcAft>
              <a:buFont typeface="Verdana"/>
              <a:buChar char="◦"/>
              <a:defRPr/>
            </a:pPr>
            <a:r>
              <a:rPr lang="en-US" sz="2800" dirty="0" smtClean="0">
                <a:solidFill>
                  <a:schemeClr val="tx1"/>
                </a:solidFill>
                <a:latin typeface="Agency FB" panose="020B0503020202020204" pitchFamily="34" charset="0"/>
              </a:rPr>
              <a:t>“Everyone else likes (the perpetrator), so what will they think of me?”</a:t>
            </a:r>
          </a:p>
          <a:p>
            <a:pPr marL="640080" lvl="1" indent="-237744" fontAlgn="auto">
              <a:spcBef>
                <a:spcPts val="600"/>
              </a:spcBef>
              <a:spcAft>
                <a:spcPts val="600"/>
              </a:spcAft>
              <a:buFont typeface="Verdana"/>
              <a:buChar char="◦"/>
              <a:defRPr/>
            </a:pPr>
            <a:r>
              <a:rPr lang="en-US" sz="2800" dirty="0" smtClean="0">
                <a:solidFill>
                  <a:schemeClr val="tx1"/>
                </a:solidFill>
                <a:latin typeface="Agency FB" panose="020B0503020202020204" pitchFamily="34" charset="0"/>
              </a:rPr>
              <a:t>“I’m not sleeping at night, am constantly scared,  can’t trust others, and wanting everyone to leave me alone.”	</a:t>
            </a:r>
            <a:r>
              <a:rPr lang="en-US" sz="1800" dirty="0" smtClean="0">
                <a:solidFill>
                  <a:schemeClr val="tx1"/>
                </a:solidFill>
                <a:latin typeface="Agency FB" panose="020B0503020202020204" pitchFamily="34" charset="0"/>
              </a:rPr>
              <a:t>                                    			(Katz, 2009)</a:t>
            </a:r>
            <a:endParaRPr lang="en-US" sz="18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256857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09600" y="533400"/>
            <a:ext cx="7848600" cy="6096000"/>
          </a:xfrm>
        </p:spPr>
        <p:txBody>
          <a:bodyPr>
            <a:normAutofit/>
          </a:bodyPr>
          <a:lstStyle/>
          <a:p>
            <a:pPr marL="0" indent="0">
              <a:buNone/>
            </a:pPr>
            <a:r>
              <a:rPr lang="en-US" dirty="0" smtClean="0">
                <a:solidFill>
                  <a:schemeClr val="tx1"/>
                </a:solidFill>
                <a:latin typeface="Agency FB" panose="020B0503020202020204" pitchFamily="34" charset="0"/>
              </a:rPr>
              <a:t>QUESTIONS TO ASK </a:t>
            </a:r>
            <a:r>
              <a:rPr lang="en-US" b="1" dirty="0" smtClean="0">
                <a:solidFill>
                  <a:schemeClr val="tx1"/>
                </a:solidFill>
                <a:latin typeface="Agency FB" panose="020B0503020202020204" pitchFamily="34" charset="0"/>
              </a:rPr>
              <a:t>THE CLIENT (assessing for current response pattern)</a:t>
            </a:r>
            <a:r>
              <a:rPr lang="en-US" dirty="0" smtClean="0">
                <a:solidFill>
                  <a:schemeClr val="tx1"/>
                </a:solidFill>
                <a:latin typeface="Agency FB" panose="020B0503020202020204" pitchFamily="34" charset="0"/>
              </a:rPr>
              <a:t>:</a:t>
            </a:r>
          </a:p>
          <a:p>
            <a:r>
              <a:rPr lang="en-US" dirty="0" smtClean="0">
                <a:solidFill>
                  <a:schemeClr val="tx1"/>
                </a:solidFill>
                <a:latin typeface="Agency FB" panose="020B0503020202020204" pitchFamily="34" charset="0"/>
              </a:rPr>
              <a:t>“What do you usually do when ___(memory) arises?”</a:t>
            </a:r>
          </a:p>
          <a:p>
            <a:r>
              <a:rPr lang="en-US" dirty="0" smtClean="0">
                <a:solidFill>
                  <a:schemeClr val="tx1"/>
                </a:solidFill>
                <a:latin typeface="Agency FB" panose="020B0503020202020204" pitchFamily="34" charset="0"/>
              </a:rPr>
              <a:t>“Does ___ (behavior) work?” What effect does that have for you? What function?” </a:t>
            </a:r>
          </a:p>
          <a:p>
            <a:r>
              <a:rPr lang="en-US" dirty="0" smtClean="0">
                <a:solidFill>
                  <a:schemeClr val="tx1"/>
                </a:solidFill>
                <a:latin typeface="Agency FB" panose="020B0503020202020204" pitchFamily="34" charset="0"/>
              </a:rPr>
              <a:t>“What emotions are you trying to change?” </a:t>
            </a:r>
          </a:p>
          <a:p>
            <a:r>
              <a:rPr lang="en-US" dirty="0" smtClean="0">
                <a:solidFill>
                  <a:schemeClr val="tx1"/>
                </a:solidFill>
                <a:latin typeface="Agency FB" panose="020B0503020202020204" pitchFamily="34" charset="0"/>
              </a:rPr>
              <a:t>“Have you ever allowed yourself to feel the emotions connected to your trauma?” (If so, what was that like?)</a:t>
            </a:r>
          </a:p>
          <a:p>
            <a:endParaRPr lang="en-US" dirty="0" smtClean="0">
              <a:solidFill>
                <a:schemeClr val="tx1"/>
              </a:solidFill>
              <a:latin typeface="Agency FB" panose="020B0503020202020204" pitchFamily="34" charset="0"/>
            </a:endParaRPr>
          </a:p>
          <a:p>
            <a:endParaRPr lang="en-US" dirty="0" smtClean="0">
              <a:solidFill>
                <a:schemeClr val="tx1"/>
              </a:solidFill>
              <a:latin typeface="Agency FB" panose="020B0503020202020204" pitchFamily="34" charset="0"/>
            </a:endParaRPr>
          </a:p>
          <a:p>
            <a:endParaRPr lang="en-US" dirty="0" smtClean="0">
              <a:solidFill>
                <a:schemeClr val="tx1"/>
              </a:solidFill>
              <a:latin typeface="Agency FB" panose="020B0503020202020204" pitchFamily="34" charset="0"/>
            </a:endParaRPr>
          </a:p>
        </p:txBody>
      </p:sp>
    </p:spTree>
    <p:extLst>
      <p:ext uri="{BB962C8B-B14F-4D97-AF65-F5344CB8AC3E}">
        <p14:creationId xmlns:p14="http://schemas.microsoft.com/office/powerpoint/2010/main" val="356119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Strategies </a:t>
            </a:r>
            <a:br>
              <a:rPr lang="en-US" dirty="0" smtClean="0"/>
            </a:br>
            <a:r>
              <a:rPr lang="en-US" sz="4000" dirty="0" smtClean="0"/>
              <a:t>to break old pattern, self-blame, and express emotions.</a:t>
            </a:r>
            <a:endParaRPr lang="en-US" sz="4000" dirty="0"/>
          </a:p>
        </p:txBody>
      </p:sp>
      <p:sp>
        <p:nvSpPr>
          <p:cNvPr id="3" name="Slide Number Placeholder 2"/>
          <p:cNvSpPr>
            <a:spLocks noGrp="1"/>
          </p:cNvSpPr>
          <p:nvPr>
            <p:ph type="sldNum" sz="quarter" idx="12"/>
          </p:nvPr>
        </p:nvSpPr>
        <p:spPr/>
        <p:txBody>
          <a:bodyPr/>
          <a:lstStyle/>
          <a:p>
            <a:fld id="{BFEBEB0A-9E3D-4B14-9782-E2AE3DA60D96}" type="slidenum">
              <a:rPr lang="en-US" smtClean="0"/>
              <a:pPr/>
              <a:t>25</a:t>
            </a:fld>
            <a:endParaRPr lang="en-US"/>
          </a:p>
        </p:txBody>
      </p:sp>
    </p:spTree>
    <p:extLst>
      <p:ext uri="{BB962C8B-B14F-4D97-AF65-F5344CB8AC3E}">
        <p14:creationId xmlns:p14="http://schemas.microsoft.com/office/powerpoint/2010/main" val="32083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23609243"/>
              </p:ext>
            </p:extLst>
          </p:nvPr>
        </p:nvGraphicFramePr>
        <p:xfrm>
          <a:off x="417514" y="643616"/>
          <a:ext cx="8106738" cy="5566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27215" y="2765814"/>
            <a:ext cx="2027518" cy="584776"/>
          </a:xfrm>
          <a:prstGeom prst="rect">
            <a:avLst/>
          </a:prstGeom>
          <a:noFill/>
        </p:spPr>
        <p:txBody>
          <a:bodyPr wrap="none" rtlCol="0">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PTSD Cycle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20626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graphicEl>
                                              <a:dgm id="{52E4EE4F-45D3-1245-AA3B-8B3734AAE9BB}"/>
                                            </p:graphicEl>
                                          </p:spTgt>
                                        </p:tgtEl>
                                        <p:attrNameLst>
                                          <p:attrName>style.visibility</p:attrName>
                                        </p:attrNameLst>
                                      </p:cBhvr>
                                      <p:to>
                                        <p:strVal val="visible"/>
                                      </p:to>
                                    </p:set>
                                    <p:animEffect transition="in" filter="dissolve">
                                      <p:cBhvr>
                                        <p:cTn id="7" dur="500"/>
                                        <p:tgtEl>
                                          <p:spTgt spid="2">
                                            <p:graphicEl>
                                              <a:dgm id="{52E4EE4F-45D3-1245-AA3B-8B3734AAE9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graphicEl>
                                              <a:dgm id="{5FB445EC-FE65-5944-9581-883F03DBF387}"/>
                                            </p:graphicEl>
                                          </p:spTgt>
                                        </p:tgtEl>
                                        <p:attrNameLst>
                                          <p:attrName>style.visibility</p:attrName>
                                        </p:attrNameLst>
                                      </p:cBhvr>
                                      <p:to>
                                        <p:strVal val="visible"/>
                                      </p:to>
                                    </p:set>
                                    <p:animEffect transition="in" filter="dissolve">
                                      <p:cBhvr>
                                        <p:cTn id="12" dur="500"/>
                                        <p:tgtEl>
                                          <p:spTgt spid="2">
                                            <p:graphicEl>
                                              <a:dgm id="{5FB445EC-FE65-5944-9581-883F03DBF387}"/>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graphicEl>
                                              <a:dgm id="{80310DCD-62F7-F14E-89D7-D925D38E1D1E}"/>
                                            </p:graphicEl>
                                          </p:spTgt>
                                        </p:tgtEl>
                                        <p:attrNameLst>
                                          <p:attrName>style.visibility</p:attrName>
                                        </p:attrNameLst>
                                      </p:cBhvr>
                                      <p:to>
                                        <p:strVal val="visible"/>
                                      </p:to>
                                    </p:set>
                                    <p:animEffect transition="in" filter="dissolve">
                                      <p:cBhvr>
                                        <p:cTn id="15" dur="500"/>
                                        <p:tgtEl>
                                          <p:spTgt spid="2">
                                            <p:graphicEl>
                                              <a:dgm id="{80310DCD-62F7-F14E-89D7-D925D38E1D1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graphicEl>
                                              <a:dgm id="{92229655-8688-B447-BE1F-676C781A71A8}"/>
                                            </p:graphicEl>
                                          </p:spTgt>
                                        </p:tgtEl>
                                        <p:attrNameLst>
                                          <p:attrName>style.visibility</p:attrName>
                                        </p:attrNameLst>
                                      </p:cBhvr>
                                      <p:to>
                                        <p:strVal val="visible"/>
                                      </p:to>
                                    </p:set>
                                    <p:animEffect transition="in" filter="dissolve">
                                      <p:cBhvr>
                                        <p:cTn id="20" dur="500"/>
                                        <p:tgtEl>
                                          <p:spTgt spid="2">
                                            <p:graphicEl>
                                              <a:dgm id="{92229655-8688-B447-BE1F-676C781A71A8}"/>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
                                            <p:graphicEl>
                                              <a:dgm id="{82264F55-B154-4547-90EE-A5BD7EAFCCCA}"/>
                                            </p:graphicEl>
                                          </p:spTgt>
                                        </p:tgtEl>
                                        <p:attrNameLst>
                                          <p:attrName>style.visibility</p:attrName>
                                        </p:attrNameLst>
                                      </p:cBhvr>
                                      <p:to>
                                        <p:strVal val="visible"/>
                                      </p:to>
                                    </p:set>
                                    <p:animEffect transition="in" filter="dissolve">
                                      <p:cBhvr>
                                        <p:cTn id="23" dur="500"/>
                                        <p:tgtEl>
                                          <p:spTgt spid="2">
                                            <p:graphicEl>
                                              <a:dgm id="{82264F55-B154-4547-90EE-A5BD7EAFCCC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
                                            <p:graphicEl>
                                              <a:dgm id="{6D742212-30AB-B04B-A2D2-2AC2EECA9A99}"/>
                                            </p:graphicEl>
                                          </p:spTgt>
                                        </p:tgtEl>
                                        <p:attrNameLst>
                                          <p:attrName>style.visibility</p:attrName>
                                        </p:attrNameLst>
                                      </p:cBhvr>
                                      <p:to>
                                        <p:strVal val="visible"/>
                                      </p:to>
                                    </p:set>
                                    <p:animEffect transition="in" filter="dissolve">
                                      <p:cBhvr>
                                        <p:cTn id="28" dur="500"/>
                                        <p:tgtEl>
                                          <p:spTgt spid="2">
                                            <p:graphicEl>
                                              <a:dgm id="{6D742212-30AB-B04B-A2D2-2AC2EECA9A99}"/>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
                                            <p:graphicEl>
                                              <a:dgm id="{37D067C5-FE8B-9F4E-A36D-1EEC1EB92439}"/>
                                            </p:graphicEl>
                                          </p:spTgt>
                                        </p:tgtEl>
                                        <p:attrNameLst>
                                          <p:attrName>style.visibility</p:attrName>
                                        </p:attrNameLst>
                                      </p:cBhvr>
                                      <p:to>
                                        <p:strVal val="visible"/>
                                      </p:to>
                                    </p:set>
                                    <p:animEffect transition="in" filter="dissolve">
                                      <p:cBhvr>
                                        <p:cTn id="31" dur="500"/>
                                        <p:tgtEl>
                                          <p:spTgt spid="2">
                                            <p:graphicEl>
                                              <a:dgm id="{37D067C5-FE8B-9F4E-A36D-1EEC1EB9243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
                                            <p:graphicEl>
                                              <a:dgm id="{2E40644E-145A-6940-BE09-E782C9A4F759}"/>
                                            </p:graphicEl>
                                          </p:spTgt>
                                        </p:tgtEl>
                                        <p:attrNameLst>
                                          <p:attrName>style.visibility</p:attrName>
                                        </p:attrNameLst>
                                      </p:cBhvr>
                                      <p:to>
                                        <p:strVal val="visible"/>
                                      </p:to>
                                    </p:set>
                                    <p:animEffect transition="in" filter="dissolve">
                                      <p:cBhvr>
                                        <p:cTn id="36" dur="500"/>
                                        <p:tgtEl>
                                          <p:spTgt spid="2">
                                            <p:graphicEl>
                                              <a:dgm id="{2E40644E-145A-6940-BE09-E782C9A4F759}"/>
                                            </p:graphic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
                                            <p:graphicEl>
                                              <a:dgm id="{51CF1483-EC9F-0546-8FBA-12F8CCF888E2}"/>
                                            </p:graphicEl>
                                          </p:spTgt>
                                        </p:tgtEl>
                                        <p:attrNameLst>
                                          <p:attrName>style.visibility</p:attrName>
                                        </p:attrNameLst>
                                      </p:cBhvr>
                                      <p:to>
                                        <p:strVal val="visible"/>
                                      </p:to>
                                    </p:set>
                                    <p:animEffect transition="in" filter="dissolve">
                                      <p:cBhvr>
                                        <p:cTn id="39" dur="500"/>
                                        <p:tgtEl>
                                          <p:spTgt spid="2">
                                            <p:graphicEl>
                                              <a:dgm id="{51CF1483-EC9F-0546-8FBA-12F8CCF888E2}"/>
                                            </p:graphic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
                                            <p:graphicEl>
                                              <a:dgm id="{850AC630-D45B-5A40-B0FD-47AFE784897E}"/>
                                            </p:graphicEl>
                                          </p:spTgt>
                                        </p:tgtEl>
                                        <p:attrNameLst>
                                          <p:attrName>style.visibility</p:attrName>
                                        </p:attrNameLst>
                                      </p:cBhvr>
                                      <p:to>
                                        <p:strVal val="visible"/>
                                      </p:to>
                                    </p:set>
                                    <p:animEffect transition="in" filter="dissolve">
                                      <p:cBhvr>
                                        <p:cTn id="42" dur="500"/>
                                        <p:tgtEl>
                                          <p:spTgt spid="2">
                                            <p:graphicEl>
                                              <a:dgm id="{850AC630-D45B-5A40-B0FD-47AFE78489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66629803"/>
              </p:ext>
            </p:extLst>
          </p:nvPr>
        </p:nvGraphicFramePr>
        <p:xfrm>
          <a:off x="417514" y="643616"/>
          <a:ext cx="8106738" cy="5566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27215" y="2765814"/>
            <a:ext cx="2121093" cy="1323439"/>
          </a:xfrm>
          <a:prstGeom prst="rect">
            <a:avLst/>
          </a:prstGeom>
          <a:noFill/>
        </p:spPr>
        <p:txBody>
          <a:bodyPr wrap="none" rtlCol="0">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PTSD Cycle: </a:t>
            </a:r>
          </a:p>
          <a:p>
            <a:pPr lvl="1" algn="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Example of </a:t>
            </a:r>
          </a:p>
          <a:p>
            <a:pPr lvl="1" algn="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Male MST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2801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graphicEl>
                                              <a:dgm id="{52E4EE4F-45D3-1245-AA3B-8B3734AAE9BB}"/>
                                            </p:graphicEl>
                                          </p:spTgt>
                                        </p:tgtEl>
                                        <p:attrNameLst>
                                          <p:attrName>style.visibility</p:attrName>
                                        </p:attrNameLst>
                                      </p:cBhvr>
                                      <p:to>
                                        <p:strVal val="visible"/>
                                      </p:to>
                                    </p:set>
                                    <p:animEffect transition="in" filter="dissolve">
                                      <p:cBhvr>
                                        <p:cTn id="7" dur="500"/>
                                        <p:tgtEl>
                                          <p:spTgt spid="2">
                                            <p:graphicEl>
                                              <a:dgm id="{52E4EE4F-45D3-1245-AA3B-8B3734AAE9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graphicEl>
                                              <a:dgm id="{5FB445EC-FE65-5944-9581-883F03DBF387}"/>
                                            </p:graphicEl>
                                          </p:spTgt>
                                        </p:tgtEl>
                                        <p:attrNameLst>
                                          <p:attrName>style.visibility</p:attrName>
                                        </p:attrNameLst>
                                      </p:cBhvr>
                                      <p:to>
                                        <p:strVal val="visible"/>
                                      </p:to>
                                    </p:set>
                                    <p:animEffect transition="in" filter="dissolve">
                                      <p:cBhvr>
                                        <p:cTn id="12" dur="500"/>
                                        <p:tgtEl>
                                          <p:spTgt spid="2">
                                            <p:graphicEl>
                                              <a:dgm id="{5FB445EC-FE65-5944-9581-883F03DBF387}"/>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graphicEl>
                                              <a:dgm id="{80310DCD-62F7-F14E-89D7-D925D38E1D1E}"/>
                                            </p:graphicEl>
                                          </p:spTgt>
                                        </p:tgtEl>
                                        <p:attrNameLst>
                                          <p:attrName>style.visibility</p:attrName>
                                        </p:attrNameLst>
                                      </p:cBhvr>
                                      <p:to>
                                        <p:strVal val="visible"/>
                                      </p:to>
                                    </p:set>
                                    <p:animEffect transition="in" filter="dissolve">
                                      <p:cBhvr>
                                        <p:cTn id="15" dur="500"/>
                                        <p:tgtEl>
                                          <p:spTgt spid="2">
                                            <p:graphicEl>
                                              <a:dgm id="{80310DCD-62F7-F14E-89D7-D925D38E1D1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graphicEl>
                                              <a:dgm id="{92229655-8688-B447-BE1F-676C781A71A8}"/>
                                            </p:graphicEl>
                                          </p:spTgt>
                                        </p:tgtEl>
                                        <p:attrNameLst>
                                          <p:attrName>style.visibility</p:attrName>
                                        </p:attrNameLst>
                                      </p:cBhvr>
                                      <p:to>
                                        <p:strVal val="visible"/>
                                      </p:to>
                                    </p:set>
                                    <p:animEffect transition="in" filter="dissolve">
                                      <p:cBhvr>
                                        <p:cTn id="20" dur="500"/>
                                        <p:tgtEl>
                                          <p:spTgt spid="2">
                                            <p:graphicEl>
                                              <a:dgm id="{92229655-8688-B447-BE1F-676C781A71A8}"/>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
                                            <p:graphicEl>
                                              <a:dgm id="{82264F55-B154-4547-90EE-A5BD7EAFCCCA}"/>
                                            </p:graphicEl>
                                          </p:spTgt>
                                        </p:tgtEl>
                                        <p:attrNameLst>
                                          <p:attrName>style.visibility</p:attrName>
                                        </p:attrNameLst>
                                      </p:cBhvr>
                                      <p:to>
                                        <p:strVal val="visible"/>
                                      </p:to>
                                    </p:set>
                                    <p:animEffect transition="in" filter="dissolve">
                                      <p:cBhvr>
                                        <p:cTn id="23" dur="500"/>
                                        <p:tgtEl>
                                          <p:spTgt spid="2">
                                            <p:graphicEl>
                                              <a:dgm id="{82264F55-B154-4547-90EE-A5BD7EAFCCC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
                                            <p:graphicEl>
                                              <a:dgm id="{6D742212-30AB-B04B-A2D2-2AC2EECA9A99}"/>
                                            </p:graphicEl>
                                          </p:spTgt>
                                        </p:tgtEl>
                                        <p:attrNameLst>
                                          <p:attrName>style.visibility</p:attrName>
                                        </p:attrNameLst>
                                      </p:cBhvr>
                                      <p:to>
                                        <p:strVal val="visible"/>
                                      </p:to>
                                    </p:set>
                                    <p:animEffect transition="in" filter="dissolve">
                                      <p:cBhvr>
                                        <p:cTn id="28" dur="500"/>
                                        <p:tgtEl>
                                          <p:spTgt spid="2">
                                            <p:graphicEl>
                                              <a:dgm id="{6D742212-30AB-B04B-A2D2-2AC2EECA9A99}"/>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
                                            <p:graphicEl>
                                              <a:dgm id="{37D067C5-FE8B-9F4E-A36D-1EEC1EB92439}"/>
                                            </p:graphicEl>
                                          </p:spTgt>
                                        </p:tgtEl>
                                        <p:attrNameLst>
                                          <p:attrName>style.visibility</p:attrName>
                                        </p:attrNameLst>
                                      </p:cBhvr>
                                      <p:to>
                                        <p:strVal val="visible"/>
                                      </p:to>
                                    </p:set>
                                    <p:animEffect transition="in" filter="dissolve">
                                      <p:cBhvr>
                                        <p:cTn id="31" dur="500"/>
                                        <p:tgtEl>
                                          <p:spTgt spid="2">
                                            <p:graphicEl>
                                              <a:dgm id="{37D067C5-FE8B-9F4E-A36D-1EEC1EB9243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
                                            <p:graphicEl>
                                              <a:dgm id="{2E40644E-145A-6940-BE09-E782C9A4F759}"/>
                                            </p:graphicEl>
                                          </p:spTgt>
                                        </p:tgtEl>
                                        <p:attrNameLst>
                                          <p:attrName>style.visibility</p:attrName>
                                        </p:attrNameLst>
                                      </p:cBhvr>
                                      <p:to>
                                        <p:strVal val="visible"/>
                                      </p:to>
                                    </p:set>
                                    <p:animEffect transition="in" filter="dissolve">
                                      <p:cBhvr>
                                        <p:cTn id="36" dur="500"/>
                                        <p:tgtEl>
                                          <p:spTgt spid="2">
                                            <p:graphicEl>
                                              <a:dgm id="{2E40644E-145A-6940-BE09-E782C9A4F759}"/>
                                            </p:graphic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
                                            <p:graphicEl>
                                              <a:dgm id="{51CF1483-EC9F-0546-8FBA-12F8CCF888E2}"/>
                                            </p:graphicEl>
                                          </p:spTgt>
                                        </p:tgtEl>
                                        <p:attrNameLst>
                                          <p:attrName>style.visibility</p:attrName>
                                        </p:attrNameLst>
                                      </p:cBhvr>
                                      <p:to>
                                        <p:strVal val="visible"/>
                                      </p:to>
                                    </p:set>
                                    <p:animEffect transition="in" filter="dissolve">
                                      <p:cBhvr>
                                        <p:cTn id="39" dur="500"/>
                                        <p:tgtEl>
                                          <p:spTgt spid="2">
                                            <p:graphicEl>
                                              <a:dgm id="{51CF1483-EC9F-0546-8FBA-12F8CCF888E2}"/>
                                            </p:graphic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
                                            <p:graphicEl>
                                              <a:dgm id="{850AC630-D45B-5A40-B0FD-47AFE784897E}"/>
                                            </p:graphicEl>
                                          </p:spTgt>
                                        </p:tgtEl>
                                        <p:attrNameLst>
                                          <p:attrName>style.visibility</p:attrName>
                                        </p:attrNameLst>
                                      </p:cBhvr>
                                      <p:to>
                                        <p:strVal val="visible"/>
                                      </p:to>
                                    </p:set>
                                    <p:animEffect transition="in" filter="dissolve">
                                      <p:cBhvr>
                                        <p:cTn id="42" dur="500"/>
                                        <p:tgtEl>
                                          <p:spTgt spid="2">
                                            <p:graphicEl>
                                              <a:dgm id="{850AC630-D45B-5A40-B0FD-47AFE78489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88500222"/>
              </p:ext>
            </p:extLst>
          </p:nvPr>
        </p:nvGraphicFramePr>
        <p:xfrm>
          <a:off x="1825651" y="1532719"/>
          <a:ext cx="5866921" cy="4150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27215" y="2765814"/>
            <a:ext cx="2121093" cy="1323439"/>
          </a:xfrm>
          <a:prstGeom prst="rect">
            <a:avLst/>
          </a:prstGeom>
          <a:noFill/>
        </p:spPr>
        <p:txBody>
          <a:bodyPr wrap="none" rtlCol="0">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PTSD Cycle: </a:t>
            </a:r>
          </a:p>
          <a:p>
            <a:pPr lvl="1" algn="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Example of </a:t>
            </a:r>
          </a:p>
          <a:p>
            <a:pPr lvl="1" algn="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Male MST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graphicFrame>
        <p:nvGraphicFramePr>
          <p:cNvPr id="4" name="Diagram 3"/>
          <p:cNvGraphicFramePr/>
          <p:nvPr>
            <p:extLst>
              <p:ext uri="{D42A27DB-BD31-4B8C-83A1-F6EECF244321}">
                <p14:modId xmlns:p14="http://schemas.microsoft.com/office/powerpoint/2010/main" val="3706016124"/>
              </p:ext>
            </p:extLst>
          </p:nvPr>
        </p:nvGraphicFramePr>
        <p:xfrm>
          <a:off x="-187727" y="0"/>
          <a:ext cx="9585434" cy="72049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274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409701" y="2765814"/>
            <a:ext cx="2672526" cy="830997"/>
          </a:xfrm>
          <a:prstGeom prst="rect">
            <a:avLst/>
          </a:prstGeom>
          <a:noFill/>
        </p:spPr>
        <p:txBody>
          <a:bodyPr wrap="none" rtlCol="0">
            <a:spAutoFit/>
          </a:bodyPr>
          <a:lstStyle/>
          <a:p>
            <a:r>
              <a:rPr lang="en-US" sz="2400" dirty="0" smtClean="0">
                <a:ln w="1905"/>
                <a:solidFill>
                  <a:srgbClr val="464E67"/>
                </a:solidFill>
                <a:effectLst>
                  <a:innerShdw blurRad="69850" dist="43180" dir="5400000">
                    <a:srgbClr val="000000">
                      <a:alpha val="65000"/>
                    </a:srgbClr>
                  </a:innerShdw>
                </a:effectLst>
                <a:latin typeface="+mj-lt"/>
              </a:rPr>
              <a:t>Healing the Shame</a:t>
            </a:r>
          </a:p>
          <a:p>
            <a:r>
              <a:rPr lang="en-US" sz="2400" dirty="0" smtClean="0">
                <a:ln w="1905"/>
                <a:solidFill>
                  <a:srgbClr val="464E67"/>
                </a:solidFill>
                <a:effectLst>
                  <a:innerShdw blurRad="69850" dist="43180" dir="5400000">
                    <a:srgbClr val="000000">
                      <a:alpha val="65000"/>
                    </a:srgbClr>
                  </a:innerShdw>
                </a:effectLst>
                <a:latin typeface="+mj-lt"/>
              </a:rPr>
              <a:t>Integrative Therapy</a:t>
            </a:r>
          </a:p>
        </p:txBody>
      </p:sp>
      <p:graphicFrame>
        <p:nvGraphicFramePr>
          <p:cNvPr id="9" name="Diagram 8"/>
          <p:cNvGraphicFramePr/>
          <p:nvPr>
            <p:extLst>
              <p:ext uri="{D42A27DB-BD31-4B8C-83A1-F6EECF244321}">
                <p14:modId xmlns:p14="http://schemas.microsoft.com/office/powerpoint/2010/main" val="3047253599"/>
              </p:ext>
            </p:extLst>
          </p:nvPr>
        </p:nvGraphicFramePr>
        <p:xfrm>
          <a:off x="-173964" y="17395"/>
          <a:ext cx="9585434" cy="7204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ultiply 1"/>
          <p:cNvSpPr/>
          <p:nvPr/>
        </p:nvSpPr>
        <p:spPr>
          <a:xfrm>
            <a:off x="1752600" y="152400"/>
            <a:ext cx="2362200" cy="1600200"/>
          </a:xfrm>
          <a:prstGeom prst="mathMultipl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Oval 2"/>
          <p:cNvSpPr/>
          <p:nvPr/>
        </p:nvSpPr>
        <p:spPr>
          <a:xfrm>
            <a:off x="4876800" y="-25940"/>
            <a:ext cx="2819400" cy="193094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82227" y="3186176"/>
            <a:ext cx="2819400" cy="193094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rot="1519451">
            <a:off x="1141234" y="2168184"/>
            <a:ext cx="5286748" cy="6096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 name="TextBox 4"/>
          <p:cNvSpPr txBox="1"/>
          <p:nvPr/>
        </p:nvSpPr>
        <p:spPr>
          <a:xfrm>
            <a:off x="152400" y="275272"/>
            <a:ext cx="1752599" cy="1077218"/>
          </a:xfrm>
          <a:prstGeom prst="rect">
            <a:avLst/>
          </a:prstGeom>
          <a:noFill/>
        </p:spPr>
        <p:txBody>
          <a:bodyPr wrap="square" rtlCol="0">
            <a:spAutoFit/>
          </a:bodyPr>
          <a:lstStyle/>
          <a:p>
            <a:pPr algn="ctr"/>
            <a:r>
              <a:rPr lang="en-US" sz="1600" dirty="0" smtClean="0">
                <a:latin typeface="+mj-lt"/>
              </a:rPr>
              <a:t>Allow for emotions/feelings related to incident(s)</a:t>
            </a:r>
            <a:endParaRPr lang="en-US" sz="1600" dirty="0">
              <a:latin typeface="+mj-lt"/>
            </a:endParaRPr>
          </a:p>
        </p:txBody>
      </p:sp>
    </p:spTree>
    <p:extLst>
      <p:ext uri="{BB962C8B-B14F-4D97-AF65-F5344CB8AC3E}">
        <p14:creationId xmlns:p14="http://schemas.microsoft.com/office/powerpoint/2010/main" val="402740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7" grpId="0" animBg="1"/>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Talking about male sexual assault</a:t>
            </a:r>
            <a:endParaRPr lang="en-US" sz="3600" dirty="0"/>
          </a:p>
        </p:txBody>
      </p:sp>
      <p:sp>
        <p:nvSpPr>
          <p:cNvPr id="6" name="Content Placeholder 5"/>
          <p:cNvSpPr>
            <a:spLocks noGrp="1"/>
          </p:cNvSpPr>
          <p:nvPr>
            <p:ph idx="1"/>
          </p:nvPr>
        </p:nvSpPr>
        <p:spPr>
          <a:xfrm>
            <a:off x="4091213" y="762000"/>
            <a:ext cx="4594934" cy="4114799"/>
          </a:xfrm>
        </p:spPr>
        <p:txBody>
          <a:bodyPr>
            <a:normAutofit/>
          </a:bodyPr>
          <a:lstStyle/>
          <a:p>
            <a:r>
              <a:rPr lang="en-US" sz="2800" dirty="0" smtClean="0">
                <a:latin typeface="Agency FB" panose="020B0503020202020204" pitchFamily="34" charset="0"/>
              </a:rPr>
              <a:t>A very uncomfortable topic for most people:</a:t>
            </a:r>
          </a:p>
          <a:p>
            <a:pPr lvl="1"/>
            <a:r>
              <a:rPr lang="en-US" sz="2800" dirty="0" smtClean="0">
                <a:latin typeface="Agency FB" panose="020B0503020202020204" pitchFamily="34" charset="0"/>
              </a:rPr>
              <a:t>Not discussed seriously </a:t>
            </a:r>
          </a:p>
          <a:p>
            <a:pPr lvl="1"/>
            <a:r>
              <a:rPr lang="en-US" sz="2800" dirty="0" smtClean="0">
                <a:latin typeface="Agency FB" panose="020B0503020202020204" pitchFamily="34" charset="0"/>
              </a:rPr>
              <a:t>Not discussed at all</a:t>
            </a:r>
          </a:p>
          <a:p>
            <a:pPr lvl="1"/>
            <a:r>
              <a:rPr lang="en-US" sz="2800" dirty="0" smtClean="0">
                <a:latin typeface="Agency FB" panose="020B0503020202020204" pitchFamily="34" charset="0"/>
              </a:rPr>
              <a:t>Gender specific topic if talked about  at all</a:t>
            </a:r>
          </a:p>
          <a:p>
            <a:pPr lvl="1"/>
            <a:r>
              <a:rPr lang="en-US" sz="2800" dirty="0" smtClean="0">
                <a:latin typeface="Agency FB" panose="020B0503020202020204" pitchFamily="34" charset="0"/>
              </a:rPr>
              <a:t>Against societal norms, values, expectations</a:t>
            </a:r>
          </a:p>
          <a:p>
            <a:pPr lvl="1"/>
            <a:endParaRPr lang="en-US" sz="2800" dirty="0">
              <a:latin typeface="Agency FB" panose="020B0503020202020204" pitchFamily="34" charset="0"/>
            </a:endParaRPr>
          </a:p>
        </p:txBody>
      </p:sp>
      <p:sp>
        <p:nvSpPr>
          <p:cNvPr id="7" name="Text Placeholder 6"/>
          <p:cNvSpPr>
            <a:spLocks noGrp="1"/>
          </p:cNvSpPr>
          <p:nvPr>
            <p:ph type="body" sz="half" idx="2"/>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a:t>
            </a:fld>
            <a:endParaRPr lang="en-US"/>
          </a:p>
        </p:txBody>
      </p:sp>
      <p:pic>
        <p:nvPicPr>
          <p:cNvPr id="8" name="Picture 4" descr="photo of soldier weeping"/>
          <p:cNvPicPr>
            <a:picLocks noChangeAspect="1" noChangeArrowheads="1"/>
          </p:cNvPicPr>
          <p:nvPr/>
        </p:nvPicPr>
        <p:blipFill>
          <a:blip r:embed="rId2" cstate="print"/>
          <a:srcRect/>
          <a:stretch>
            <a:fillRect/>
          </a:stretch>
        </p:blipFill>
        <p:spPr bwMode="auto">
          <a:xfrm>
            <a:off x="670648" y="457200"/>
            <a:ext cx="3425881" cy="4724400"/>
          </a:xfrm>
          <a:prstGeom prst="rect">
            <a:avLst/>
          </a:prstGeom>
          <a:ln>
            <a:noFill/>
          </a:ln>
          <a:effectLst>
            <a:softEdge rad="112500"/>
          </a:effectLst>
        </p:spPr>
      </p:pic>
    </p:spTree>
    <p:extLst>
      <p:ext uri="{BB962C8B-B14F-4D97-AF65-F5344CB8AC3E}">
        <p14:creationId xmlns:p14="http://schemas.microsoft.com/office/powerpoint/2010/main" val="284937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7657518"/>
              </p:ext>
            </p:extLst>
          </p:nvPr>
        </p:nvGraphicFramePr>
        <p:xfrm>
          <a:off x="228600" y="304800"/>
          <a:ext cx="8458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33400" y="302567"/>
            <a:ext cx="2317045" cy="523220"/>
          </a:xfrm>
          <a:prstGeom prst="rect">
            <a:avLst/>
          </a:prstGeom>
          <a:noFill/>
        </p:spPr>
        <p:txBody>
          <a:bodyPr wrap="none" rtlCol="0">
            <a:spAutoFit/>
          </a:bodyPr>
          <a:lstStyle/>
          <a:p>
            <a:r>
              <a:rPr lang="en-US" sz="2800" dirty="0" smtClean="0">
                <a:solidFill>
                  <a:schemeClr val="tx2"/>
                </a:solidFill>
                <a:latin typeface="Corbel" pitchFamily="34" charset="0"/>
              </a:rPr>
              <a:t>Eventua</a:t>
            </a:r>
            <a:r>
              <a:rPr lang="en-US" sz="2400" dirty="0" smtClean="0">
                <a:solidFill>
                  <a:schemeClr val="tx2"/>
                </a:solidFill>
                <a:latin typeface="Corbel" pitchFamily="34" charset="0"/>
              </a:rPr>
              <a:t>l</a:t>
            </a:r>
            <a:r>
              <a:rPr lang="en-US" sz="2800" dirty="0" smtClean="0">
                <a:solidFill>
                  <a:schemeClr val="tx2"/>
                </a:solidFill>
                <a:latin typeface="Corbel" pitchFamily="34" charset="0"/>
              </a:rPr>
              <a:t> Goal:</a:t>
            </a:r>
            <a:endParaRPr lang="en-US" sz="2800" dirty="0">
              <a:solidFill>
                <a:schemeClr val="tx2"/>
              </a:solidFill>
              <a:latin typeface="Corbel" pitchFamily="34" charset="0"/>
            </a:endParaRPr>
          </a:p>
        </p:txBody>
      </p:sp>
      <p:cxnSp>
        <p:nvCxnSpPr>
          <p:cNvPr id="6" name="Straight Arrow Connector 5"/>
          <p:cNvCxnSpPr/>
          <p:nvPr/>
        </p:nvCxnSpPr>
        <p:spPr>
          <a:xfrm>
            <a:off x="5638800" y="1561812"/>
            <a:ext cx="581246" cy="3186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1371600" y="3113013"/>
            <a:ext cx="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7200900" y="3113013"/>
            <a:ext cx="0" cy="8493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Oval 2"/>
          <p:cNvSpPr/>
          <p:nvPr/>
        </p:nvSpPr>
        <p:spPr>
          <a:xfrm>
            <a:off x="5867400" y="3962400"/>
            <a:ext cx="2971800" cy="2362200"/>
          </a:xfrm>
          <a:prstGeom prst="ellipse">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tx1"/>
                </a:solidFill>
                <a:latin typeface="Corbel" pitchFamily="34" charset="0"/>
              </a:rPr>
              <a:t>INTEGRATIVE METHODS</a:t>
            </a:r>
            <a:endParaRPr lang="en-US" sz="2400" b="1" dirty="0">
              <a:solidFill>
                <a:schemeClr val="tx1"/>
              </a:solidFill>
              <a:latin typeface="Corbel" pitchFamily="34" charset="0"/>
            </a:endParaRPr>
          </a:p>
        </p:txBody>
      </p:sp>
      <p:cxnSp>
        <p:nvCxnSpPr>
          <p:cNvPr id="21" name="Straight Connector 20"/>
          <p:cNvCxnSpPr/>
          <p:nvPr/>
        </p:nvCxnSpPr>
        <p:spPr>
          <a:xfrm>
            <a:off x="10107574" y="76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2514600"/>
            <a:ext cx="914400" cy="5984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2737850" y="3962400"/>
            <a:ext cx="84355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4343400" y="4305300"/>
            <a:ext cx="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800600" y="4615693"/>
            <a:ext cx="0" cy="10556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flipV="1">
            <a:off x="2438401" y="5671306"/>
            <a:ext cx="1142999" cy="2690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flipV="1">
            <a:off x="5638800" y="833479"/>
            <a:ext cx="990600" cy="45840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15" name="Group 14"/>
          <p:cNvGrpSpPr/>
          <p:nvPr/>
        </p:nvGrpSpPr>
        <p:grpSpPr>
          <a:xfrm>
            <a:off x="2286000" y="1062684"/>
            <a:ext cx="4914900" cy="4743162"/>
            <a:chOff x="5939100" y="753243"/>
            <a:chExt cx="2066420" cy="2085367"/>
          </a:xfrm>
          <a:solidFill>
            <a:schemeClr val="accent2">
              <a:lumMod val="75000"/>
            </a:schemeClr>
          </a:solidFill>
        </p:grpSpPr>
        <p:sp>
          <p:nvSpPr>
            <p:cNvPr id="16" name="Oval 15"/>
            <p:cNvSpPr/>
            <p:nvPr/>
          </p:nvSpPr>
          <p:spPr>
            <a:xfrm>
              <a:off x="5939100" y="753243"/>
              <a:ext cx="2066420" cy="2085367"/>
            </a:xfrm>
            <a:prstGeom prst="ellipse">
              <a:avLst/>
            </a:prstGeom>
            <a:grp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8" name="Oval 4"/>
            <p:cNvSpPr/>
            <p:nvPr/>
          </p:nvSpPr>
          <p:spPr>
            <a:xfrm>
              <a:off x="6241720" y="1058638"/>
              <a:ext cx="1461180" cy="147457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4000" b="1" dirty="0" smtClean="0">
                  <a:solidFill>
                    <a:schemeClr val="bg1"/>
                  </a:solidFill>
                  <a:latin typeface="Corbel" pitchFamily="34" charset="0"/>
                </a:rPr>
                <a:t>Trauma Processing</a:t>
              </a:r>
              <a:endParaRPr lang="en-US" sz="4000" b="1" kern="1200" dirty="0">
                <a:solidFill>
                  <a:schemeClr val="bg1"/>
                </a:solidFill>
                <a:latin typeface="Corbel" pitchFamily="34" charset="0"/>
              </a:endParaRPr>
            </a:p>
          </p:txBody>
        </p:sp>
      </p:grpSp>
    </p:spTree>
    <p:extLst>
      <p:ext uri="{BB962C8B-B14F-4D97-AF65-F5344CB8AC3E}">
        <p14:creationId xmlns:p14="http://schemas.microsoft.com/office/powerpoint/2010/main" val="110196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9" name="Picture 16" descr="http://4.bp.blogspot.com/_TV5gUiLNt0E/S9Bb-kFz0SI/AAAAAAAADjQ/74qXLoWzlxg/s1600/vice-grip_op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965575"/>
            <a:ext cx="4876800" cy="2892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9"/>
          <p:cNvSpPr txBox="1">
            <a:spLocks noChangeArrowheads="1"/>
          </p:cNvSpPr>
          <p:nvPr/>
        </p:nvSpPr>
        <p:spPr bwMode="auto">
          <a:xfrm>
            <a:off x="4141788" y="4083050"/>
            <a:ext cx="203835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Acceptable range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2811001381"/>
              </p:ext>
            </p:extLst>
          </p:nvPr>
        </p:nvGraphicFramePr>
        <p:xfrm>
          <a:off x="19050" y="457200"/>
          <a:ext cx="9124950" cy="342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7"/>
          <p:cNvSpPr>
            <a:spLocks noChangeShapeType="1"/>
          </p:cNvSpPr>
          <p:nvPr/>
        </p:nvSpPr>
        <p:spPr bwMode="auto">
          <a:xfrm>
            <a:off x="6705600" y="3255169"/>
            <a:ext cx="2438400" cy="0"/>
          </a:xfrm>
          <a:prstGeom prst="straightConnector1">
            <a:avLst/>
          </a:prstGeom>
          <a:noFill/>
          <a:ln w="76200">
            <a:solidFill>
              <a:srgbClr val="4E6128"/>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p:cNvSpPr>
            <a:spLocks noChangeShapeType="1"/>
          </p:cNvSpPr>
          <p:nvPr/>
        </p:nvSpPr>
        <p:spPr bwMode="auto">
          <a:xfrm>
            <a:off x="587375" y="3255169"/>
            <a:ext cx="3225800" cy="0"/>
          </a:xfrm>
          <a:prstGeom prst="straightConnector1">
            <a:avLst/>
          </a:prstGeom>
          <a:noFill/>
          <a:ln w="76200">
            <a:solidFill>
              <a:srgbClr val="4E6128"/>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p:cNvSpPr>
            <a:spLocks noChangeShapeType="1"/>
          </p:cNvSpPr>
          <p:nvPr/>
        </p:nvSpPr>
        <p:spPr bwMode="auto">
          <a:xfrm>
            <a:off x="3902075" y="2274888"/>
            <a:ext cx="0" cy="2319337"/>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p:cNvSpPr>
            <a:spLocks noChangeShapeType="1"/>
          </p:cNvSpPr>
          <p:nvPr/>
        </p:nvSpPr>
        <p:spPr bwMode="auto">
          <a:xfrm>
            <a:off x="6557963" y="2095500"/>
            <a:ext cx="0" cy="2319338"/>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p:cNvSpPr>
            <a:spLocks noChangeShapeType="1"/>
          </p:cNvSpPr>
          <p:nvPr/>
        </p:nvSpPr>
        <p:spPr bwMode="auto">
          <a:xfrm>
            <a:off x="4456906" y="3581400"/>
            <a:ext cx="1695450" cy="0"/>
          </a:xfrm>
          <a:prstGeom prst="straightConnector1">
            <a:avLst/>
          </a:prstGeom>
          <a:noFill/>
          <a:ln w="76200">
            <a:solidFill>
              <a:srgbClr val="4E6128"/>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229100" algn="l"/>
                <a:tab pos="5632450" algn="l"/>
              </a:tabLst>
              <a:defRPr>
                <a:solidFill>
                  <a:schemeClr val="tx1"/>
                </a:solidFill>
                <a:latin typeface="Arial" pitchFamily="34" charset="0"/>
                <a:cs typeface="Arial" pitchFamily="34" charset="0"/>
              </a:defRPr>
            </a:lvl1pPr>
            <a:lvl2pPr fontAlgn="base">
              <a:spcBef>
                <a:spcPct val="0"/>
              </a:spcBef>
              <a:spcAft>
                <a:spcPct val="0"/>
              </a:spcAft>
              <a:tabLst>
                <a:tab pos="4229100" algn="l"/>
                <a:tab pos="5632450" algn="l"/>
              </a:tabLst>
              <a:defRPr>
                <a:solidFill>
                  <a:schemeClr val="tx1"/>
                </a:solidFill>
                <a:latin typeface="Arial" pitchFamily="34" charset="0"/>
                <a:cs typeface="Arial" pitchFamily="34" charset="0"/>
              </a:defRPr>
            </a:lvl2pPr>
            <a:lvl3pPr fontAlgn="base">
              <a:spcBef>
                <a:spcPct val="0"/>
              </a:spcBef>
              <a:spcAft>
                <a:spcPct val="0"/>
              </a:spcAft>
              <a:tabLst>
                <a:tab pos="4229100" algn="l"/>
                <a:tab pos="5632450" algn="l"/>
              </a:tabLst>
              <a:defRPr>
                <a:solidFill>
                  <a:schemeClr val="tx1"/>
                </a:solidFill>
                <a:latin typeface="Arial" pitchFamily="34" charset="0"/>
                <a:cs typeface="Arial" pitchFamily="34" charset="0"/>
              </a:defRPr>
            </a:lvl3pPr>
            <a:lvl4pPr fontAlgn="base">
              <a:spcBef>
                <a:spcPct val="0"/>
              </a:spcBef>
              <a:spcAft>
                <a:spcPct val="0"/>
              </a:spcAft>
              <a:tabLst>
                <a:tab pos="4229100" algn="l"/>
                <a:tab pos="5632450" algn="l"/>
              </a:tabLst>
              <a:defRPr>
                <a:solidFill>
                  <a:schemeClr val="tx1"/>
                </a:solidFill>
                <a:latin typeface="Arial" pitchFamily="34" charset="0"/>
                <a:cs typeface="Arial" pitchFamily="34" charset="0"/>
              </a:defRPr>
            </a:lvl4pPr>
            <a:lvl5pPr fontAlgn="base">
              <a:spcBef>
                <a:spcPct val="0"/>
              </a:spcBef>
              <a:spcAft>
                <a:spcPct val="0"/>
              </a:spcAft>
              <a:tabLst>
                <a:tab pos="4229100" algn="l"/>
                <a:tab pos="5632450" algn="l"/>
              </a:tabLst>
              <a:defRPr>
                <a:solidFill>
                  <a:schemeClr val="tx1"/>
                </a:solidFill>
                <a:latin typeface="Arial" pitchFamily="34" charset="0"/>
                <a:cs typeface="Arial" pitchFamily="34" charset="0"/>
              </a:defRPr>
            </a:lvl5pPr>
            <a:lvl6pPr fontAlgn="base">
              <a:spcBef>
                <a:spcPct val="0"/>
              </a:spcBef>
              <a:spcAft>
                <a:spcPct val="0"/>
              </a:spcAft>
              <a:tabLst>
                <a:tab pos="4229100" algn="l"/>
                <a:tab pos="5632450" algn="l"/>
              </a:tabLst>
              <a:defRPr>
                <a:solidFill>
                  <a:schemeClr val="tx1"/>
                </a:solidFill>
                <a:latin typeface="Arial" pitchFamily="34" charset="0"/>
                <a:cs typeface="Arial" pitchFamily="34" charset="0"/>
              </a:defRPr>
            </a:lvl6pPr>
            <a:lvl7pPr fontAlgn="base">
              <a:spcBef>
                <a:spcPct val="0"/>
              </a:spcBef>
              <a:spcAft>
                <a:spcPct val="0"/>
              </a:spcAft>
              <a:tabLst>
                <a:tab pos="4229100" algn="l"/>
                <a:tab pos="5632450" algn="l"/>
              </a:tabLst>
              <a:defRPr>
                <a:solidFill>
                  <a:schemeClr val="tx1"/>
                </a:solidFill>
                <a:latin typeface="Arial" pitchFamily="34" charset="0"/>
                <a:cs typeface="Arial" pitchFamily="34" charset="0"/>
              </a:defRPr>
            </a:lvl7pPr>
            <a:lvl8pPr fontAlgn="base">
              <a:spcBef>
                <a:spcPct val="0"/>
              </a:spcBef>
              <a:spcAft>
                <a:spcPct val="0"/>
              </a:spcAft>
              <a:tabLst>
                <a:tab pos="4229100" algn="l"/>
                <a:tab pos="5632450" algn="l"/>
              </a:tabLst>
              <a:defRPr>
                <a:solidFill>
                  <a:schemeClr val="tx1"/>
                </a:solidFill>
                <a:latin typeface="Arial" pitchFamily="34" charset="0"/>
                <a:cs typeface="Arial" pitchFamily="34" charset="0"/>
              </a:defRPr>
            </a:lvl8pPr>
            <a:lvl9pPr fontAlgn="base">
              <a:spcBef>
                <a:spcPct val="0"/>
              </a:spcBef>
              <a:spcAft>
                <a:spcPct val="0"/>
              </a:spcAft>
              <a:tabLst>
                <a:tab pos="4229100" algn="l"/>
                <a:tab pos="5632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229100" algn="l"/>
                <a:tab pos="5632450" algn="l"/>
              </a:tabLst>
            </a:pPr>
            <a:r>
              <a:rPr kumimoji="0" lang="en-US" altLang="en-US" sz="900" b="0" i="0" u="none" strike="noStrike" cap="none" normalizeH="0" baseline="0" smtClean="0">
                <a:ln>
                  <a:noFill/>
                </a:ln>
                <a:solidFill>
                  <a:schemeClr val="tx1"/>
                </a:solidFill>
                <a:effectLst/>
                <a:latin typeface="Arial" pitchFamily="34" charset="0"/>
                <a:cs typeface="Arial" pitchFamily="34" charset="0"/>
              </a:rPr>
              <a:t/>
            </a:r>
            <a:br>
              <a:rPr kumimoji="0" lang="en-US" altLang="en-US" sz="9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l"/>
                <a:tab pos="563245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166991" y="5029200"/>
            <a:ext cx="2881009" cy="1754326"/>
          </a:xfrm>
          <a:prstGeom prst="rect">
            <a:avLst/>
          </a:prstGeom>
          <a:noFill/>
        </p:spPr>
        <p:txBody>
          <a:bodyPr wrap="square" rtlCol="0">
            <a:spAutoFit/>
          </a:bodyPr>
          <a:lstStyle/>
          <a:p>
            <a:r>
              <a:rPr lang="en-US" b="1" dirty="0"/>
              <a:t>VICE GRIP ON EMOTIONS </a:t>
            </a:r>
            <a:endParaRPr lang="en-US" dirty="0"/>
          </a:p>
          <a:p>
            <a:r>
              <a:rPr lang="en-US" b="1" dirty="0"/>
              <a:t>AFTER TRAUMATIC EVENTS </a:t>
            </a:r>
            <a:endParaRPr lang="en-US" dirty="0"/>
          </a:p>
          <a:p>
            <a:r>
              <a:rPr lang="en-US" b="1" dirty="0"/>
              <a:t>© Daniels, 2012</a:t>
            </a:r>
            <a:endParaRPr lang="en-US" dirty="0"/>
          </a:p>
          <a:p>
            <a:endParaRPr lang="en-US" dirty="0"/>
          </a:p>
        </p:txBody>
      </p:sp>
    </p:spTree>
    <p:extLst>
      <p:ext uri="{BB962C8B-B14F-4D97-AF65-F5344CB8AC3E}">
        <p14:creationId xmlns:p14="http://schemas.microsoft.com/office/powerpoint/2010/main" val="327219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990600"/>
            <a:ext cx="8001000" cy="5257800"/>
          </a:xfrm>
        </p:spPr>
        <p:txBody>
          <a:bodyPr>
            <a:normAutofit/>
          </a:bodyPr>
          <a:lstStyle/>
          <a:p>
            <a:pPr marL="0" indent="0">
              <a:lnSpc>
                <a:spcPct val="150000"/>
              </a:lnSpc>
              <a:buNone/>
            </a:pPr>
            <a:r>
              <a:rPr lang="en-US" dirty="0" smtClean="0">
                <a:solidFill>
                  <a:schemeClr val="tx1"/>
                </a:solidFill>
                <a:latin typeface="Agency FB" panose="020B0503020202020204" pitchFamily="34" charset="0"/>
              </a:rPr>
              <a:t>QUESTIONS/STATEMENTS TO </a:t>
            </a:r>
            <a:r>
              <a:rPr lang="en-US" b="1" dirty="0" smtClean="0">
                <a:solidFill>
                  <a:schemeClr val="tx1"/>
                </a:solidFill>
                <a:latin typeface="Agency FB" panose="020B0503020202020204" pitchFamily="34" charset="0"/>
              </a:rPr>
              <a:t>THE CLIENT</a:t>
            </a:r>
            <a:r>
              <a:rPr lang="en-US" dirty="0" smtClean="0">
                <a:solidFill>
                  <a:schemeClr val="tx1"/>
                </a:solidFill>
                <a:latin typeface="Agency FB" panose="020B0503020202020204" pitchFamily="34" charset="0"/>
              </a:rPr>
              <a:t>:</a:t>
            </a:r>
          </a:p>
          <a:p>
            <a:pPr>
              <a:lnSpc>
                <a:spcPct val="150000"/>
              </a:lnSpc>
            </a:pPr>
            <a:r>
              <a:rPr lang="en-US" dirty="0" smtClean="0">
                <a:solidFill>
                  <a:schemeClr val="tx1"/>
                </a:solidFill>
                <a:latin typeface="Agency FB" panose="020B0503020202020204" pitchFamily="34" charset="0"/>
              </a:rPr>
              <a:t>“What emotions are you aware of right now? Where in your body are your feeling them?”</a:t>
            </a:r>
          </a:p>
          <a:p>
            <a:pPr>
              <a:lnSpc>
                <a:spcPct val="150000"/>
              </a:lnSpc>
            </a:pPr>
            <a:r>
              <a:rPr lang="en-US" dirty="0" smtClean="0">
                <a:solidFill>
                  <a:schemeClr val="tx1"/>
                </a:solidFill>
                <a:latin typeface="Agency FB" panose="020B0503020202020204" pitchFamily="34" charset="0"/>
              </a:rPr>
              <a:t>“I notice that you are hunched over and looking down... What’s going on?” (wait </a:t>
            </a:r>
            <a:r>
              <a:rPr lang="en-US" dirty="0" err="1" smtClean="0">
                <a:solidFill>
                  <a:schemeClr val="tx1"/>
                </a:solidFill>
                <a:latin typeface="Agency FB" panose="020B0503020202020204" pitchFamily="34" charset="0"/>
              </a:rPr>
              <a:t>wait</a:t>
            </a:r>
            <a:r>
              <a:rPr lang="en-US" dirty="0" smtClean="0">
                <a:solidFill>
                  <a:schemeClr val="tx1"/>
                </a:solidFill>
                <a:latin typeface="Agency FB" panose="020B0503020202020204" pitchFamily="34" charset="0"/>
              </a:rPr>
              <a:t> </a:t>
            </a:r>
            <a:r>
              <a:rPr lang="en-US" dirty="0" err="1" smtClean="0">
                <a:solidFill>
                  <a:schemeClr val="tx1"/>
                </a:solidFill>
                <a:latin typeface="Agency FB" panose="020B0503020202020204" pitchFamily="34" charset="0"/>
              </a:rPr>
              <a:t>wait</a:t>
            </a:r>
            <a:r>
              <a:rPr lang="en-US" dirty="0" smtClean="0">
                <a:solidFill>
                  <a:schemeClr val="tx1"/>
                </a:solidFill>
                <a:latin typeface="Agency FB" panose="020B0503020202020204" pitchFamily="34" charset="0"/>
              </a:rPr>
              <a:t> for the answer)</a:t>
            </a:r>
          </a:p>
          <a:p>
            <a:pPr>
              <a:lnSpc>
                <a:spcPct val="150000"/>
              </a:lnSpc>
            </a:pPr>
            <a:r>
              <a:rPr lang="en-US" dirty="0" smtClean="0">
                <a:solidFill>
                  <a:schemeClr val="tx1"/>
                </a:solidFill>
                <a:latin typeface="Agency FB" panose="020B0503020202020204" pitchFamily="34" charset="0"/>
              </a:rPr>
              <a:t>Combining assessment and observing: more information.</a:t>
            </a:r>
          </a:p>
          <a:p>
            <a:pPr>
              <a:lnSpc>
                <a:spcPct val="150000"/>
              </a:lnSpc>
            </a:pPr>
            <a:endParaRPr lang="en-US" dirty="0" smtClean="0">
              <a:solidFill>
                <a:schemeClr val="tx1"/>
              </a:solidFill>
              <a:latin typeface="Agency FB" panose="020B0503020202020204" pitchFamily="34" charset="0"/>
            </a:endParaRPr>
          </a:p>
          <a:p>
            <a:pPr>
              <a:lnSpc>
                <a:spcPct val="150000"/>
              </a:lnSpc>
            </a:pPr>
            <a:endParaRPr lang="en-US" dirty="0" smtClean="0">
              <a:solidFill>
                <a:schemeClr val="tx1"/>
              </a:solidFill>
              <a:latin typeface="Agency FB" panose="020B0503020202020204" pitchFamily="34" charset="0"/>
            </a:endParaRPr>
          </a:p>
          <a:p>
            <a:pPr>
              <a:lnSpc>
                <a:spcPct val="150000"/>
              </a:lnSpc>
            </a:pPr>
            <a:endParaRPr lang="en-US" dirty="0" smtClean="0">
              <a:solidFill>
                <a:schemeClr val="tx1"/>
              </a:solidFill>
              <a:latin typeface="Agency FB" panose="020B0503020202020204" pitchFamily="34" charset="0"/>
            </a:endParaRPr>
          </a:p>
        </p:txBody>
      </p:sp>
    </p:spTree>
    <p:extLst>
      <p:ext uri="{BB962C8B-B14F-4D97-AF65-F5344CB8AC3E}">
        <p14:creationId xmlns:p14="http://schemas.microsoft.com/office/powerpoint/2010/main" val="238225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62000" y="1371600"/>
            <a:ext cx="7924800" cy="5181600"/>
          </a:xfrm>
        </p:spPr>
        <p:txBody>
          <a:bodyPr>
            <a:normAutofit fontScale="92500"/>
          </a:bodyPr>
          <a:lstStyle/>
          <a:p>
            <a:pPr marL="0" indent="0">
              <a:lnSpc>
                <a:spcPct val="150000"/>
              </a:lnSpc>
              <a:buNone/>
            </a:pPr>
            <a:r>
              <a:rPr lang="en-US" dirty="0" smtClean="0">
                <a:solidFill>
                  <a:schemeClr val="tx1"/>
                </a:solidFill>
                <a:latin typeface="Agency FB" panose="020B0503020202020204" pitchFamily="34" charset="0"/>
              </a:rPr>
              <a:t>SIMULTANEOUSLY, QUESTIONS TO </a:t>
            </a:r>
            <a:r>
              <a:rPr lang="en-US" b="1" dirty="0" smtClean="0">
                <a:solidFill>
                  <a:schemeClr val="tx1"/>
                </a:solidFill>
                <a:latin typeface="Agency FB" panose="020B0503020202020204" pitchFamily="34" charset="0"/>
              </a:rPr>
              <a:t>ASK YOURSELF</a:t>
            </a:r>
            <a:r>
              <a:rPr lang="en-US" dirty="0" smtClean="0">
                <a:solidFill>
                  <a:schemeClr val="tx1"/>
                </a:solidFill>
                <a:latin typeface="Agency FB" panose="020B0503020202020204" pitchFamily="34" charset="0"/>
              </a:rPr>
              <a:t>: (</a:t>
            </a:r>
            <a:r>
              <a:rPr lang="en-US" b="1" dirty="0" smtClean="0">
                <a:solidFill>
                  <a:schemeClr val="tx1"/>
                </a:solidFill>
                <a:latin typeface="Agency FB" panose="020B0503020202020204" pitchFamily="34" charset="0"/>
              </a:rPr>
              <a:t>gathering data via “watching” and “listening”) </a:t>
            </a:r>
          </a:p>
          <a:p>
            <a:pPr>
              <a:lnSpc>
                <a:spcPct val="150000"/>
              </a:lnSpc>
            </a:pPr>
            <a:r>
              <a:rPr lang="en-US" dirty="0" smtClean="0">
                <a:solidFill>
                  <a:schemeClr val="tx1"/>
                </a:solidFill>
                <a:latin typeface="Agency FB" panose="020B0503020202020204" pitchFamily="34" charset="0"/>
              </a:rPr>
              <a:t>“What is their affect/body-posture/gaze?”</a:t>
            </a:r>
          </a:p>
          <a:p>
            <a:pPr>
              <a:lnSpc>
                <a:spcPct val="150000"/>
              </a:lnSpc>
            </a:pPr>
            <a:r>
              <a:rPr lang="en-US" dirty="0" smtClean="0">
                <a:solidFill>
                  <a:schemeClr val="tx1"/>
                </a:solidFill>
                <a:latin typeface="Agency FB" panose="020B0503020202020204" pitchFamily="34" charset="0"/>
              </a:rPr>
              <a:t>“Do I hear </a:t>
            </a:r>
            <a:r>
              <a:rPr lang="en-US" b="1" dirty="0" smtClean="0">
                <a:solidFill>
                  <a:schemeClr val="tx1"/>
                </a:solidFill>
                <a:latin typeface="Agency FB" panose="020B0503020202020204" pitchFamily="34" charset="0"/>
              </a:rPr>
              <a:t>statements suggesting loss, guilt, unresolved grief</a:t>
            </a:r>
            <a:r>
              <a:rPr lang="en-US" dirty="0" smtClean="0">
                <a:solidFill>
                  <a:schemeClr val="tx1"/>
                </a:solidFill>
                <a:latin typeface="Agency FB" panose="020B0503020202020204" pitchFamily="34" charset="0"/>
              </a:rPr>
              <a:t>?” </a:t>
            </a:r>
          </a:p>
          <a:p>
            <a:pPr>
              <a:lnSpc>
                <a:spcPct val="150000"/>
              </a:lnSpc>
            </a:pPr>
            <a:r>
              <a:rPr lang="en-US" dirty="0" smtClean="0">
                <a:solidFill>
                  <a:schemeClr val="tx1"/>
                </a:solidFill>
                <a:latin typeface="Agency FB" panose="020B0503020202020204" pitchFamily="34" charset="0"/>
              </a:rPr>
              <a:t>“What statements of </a:t>
            </a:r>
            <a:r>
              <a:rPr lang="en-US" b="1" dirty="0" smtClean="0">
                <a:solidFill>
                  <a:schemeClr val="tx1"/>
                </a:solidFill>
                <a:latin typeface="Agency FB" panose="020B0503020202020204" pitchFamily="34" charset="0"/>
              </a:rPr>
              <a:t>‘I am’ </a:t>
            </a:r>
            <a:r>
              <a:rPr lang="en-US" dirty="0" smtClean="0">
                <a:solidFill>
                  <a:schemeClr val="tx1"/>
                </a:solidFill>
                <a:latin typeface="Agency FB" panose="020B0503020202020204" pitchFamily="34" charset="0"/>
              </a:rPr>
              <a:t>can I infer from what I’m hearing?”</a:t>
            </a:r>
          </a:p>
          <a:p>
            <a:pPr>
              <a:lnSpc>
                <a:spcPct val="150000"/>
              </a:lnSpc>
            </a:pPr>
            <a:r>
              <a:rPr lang="en-US" dirty="0" smtClean="0">
                <a:solidFill>
                  <a:schemeClr val="tx1"/>
                </a:solidFill>
                <a:latin typeface="Agency FB" panose="020B0503020202020204" pitchFamily="34" charset="0"/>
              </a:rPr>
              <a:t>“</a:t>
            </a:r>
            <a:r>
              <a:rPr lang="en-US" b="1" dirty="0" smtClean="0">
                <a:solidFill>
                  <a:schemeClr val="tx1"/>
                </a:solidFill>
                <a:latin typeface="Agency FB" panose="020B0503020202020204" pitchFamily="34" charset="0"/>
              </a:rPr>
              <a:t>How old </a:t>
            </a:r>
            <a:r>
              <a:rPr lang="en-US" dirty="0" smtClean="0">
                <a:solidFill>
                  <a:schemeClr val="tx1"/>
                </a:solidFill>
                <a:latin typeface="Agency FB" panose="020B0503020202020204" pitchFamily="34" charset="0"/>
              </a:rPr>
              <a:t>would I guess the client is as they are talking with me now? (how they present themselves)?”</a:t>
            </a:r>
          </a:p>
          <a:p>
            <a:pPr>
              <a:lnSpc>
                <a:spcPct val="150000"/>
              </a:lnSpc>
            </a:pPr>
            <a:endParaRPr lang="en-US" dirty="0" smtClean="0">
              <a:solidFill>
                <a:schemeClr val="tx1"/>
              </a:solidFill>
              <a:latin typeface="Agency FB" panose="020B0503020202020204" pitchFamily="34" charset="0"/>
            </a:endParaRPr>
          </a:p>
          <a:p>
            <a:pPr>
              <a:lnSpc>
                <a:spcPct val="150000"/>
              </a:lnSpc>
            </a:pPr>
            <a:endParaRPr lang="en-US" dirty="0" smtClean="0">
              <a:solidFill>
                <a:schemeClr val="tx1"/>
              </a:solidFill>
              <a:latin typeface="Agency FB" panose="020B0503020202020204" pitchFamily="34" charset="0"/>
            </a:endParaRPr>
          </a:p>
          <a:p>
            <a:pPr>
              <a:lnSpc>
                <a:spcPct val="150000"/>
              </a:lnSpc>
            </a:pPr>
            <a:endParaRPr lang="en-US" dirty="0" smtClean="0">
              <a:solidFill>
                <a:schemeClr val="tx1"/>
              </a:solidFill>
              <a:latin typeface="Agency FB" panose="020B0503020202020204" pitchFamily="34" charset="0"/>
            </a:endParaRPr>
          </a:p>
        </p:txBody>
      </p:sp>
    </p:spTree>
    <p:extLst>
      <p:ext uri="{BB962C8B-B14F-4D97-AF65-F5344CB8AC3E}">
        <p14:creationId xmlns:p14="http://schemas.microsoft.com/office/powerpoint/2010/main" val="412994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8153400" cy="838200"/>
          </a:xfrm>
        </p:spPr>
        <p:txBody>
          <a:bodyPr>
            <a:normAutofit/>
          </a:bodyPr>
          <a:lstStyle/>
          <a:p>
            <a:r>
              <a:rPr lang="en-US" sz="3600" dirty="0" smtClean="0">
                <a:solidFill>
                  <a:schemeClr val="tx1"/>
                </a:solidFill>
              </a:rPr>
              <a:t>So many options: clinical intuition</a:t>
            </a:r>
            <a:endParaRPr lang="en-US" sz="3600" dirty="0">
              <a:solidFill>
                <a:schemeClr val="tx1"/>
              </a:solidFill>
            </a:endParaRPr>
          </a:p>
        </p:txBody>
      </p:sp>
      <p:sp>
        <p:nvSpPr>
          <p:cNvPr id="6" name="Content Placeholder 5"/>
          <p:cNvSpPr>
            <a:spLocks noGrp="1"/>
          </p:cNvSpPr>
          <p:nvPr>
            <p:ph sz="half" idx="1"/>
          </p:nvPr>
        </p:nvSpPr>
        <p:spPr>
          <a:xfrm>
            <a:off x="685800" y="1143000"/>
            <a:ext cx="3962400" cy="4114800"/>
          </a:xfrm>
        </p:spPr>
        <p:txBody>
          <a:bodyPr>
            <a:normAutofit fontScale="92500" lnSpcReduction="10000"/>
          </a:bodyPr>
          <a:lstStyle/>
          <a:p>
            <a:pPr marL="0" indent="0">
              <a:buNone/>
            </a:pPr>
            <a:r>
              <a:rPr lang="en-US" b="1" u="sng" dirty="0" smtClean="0">
                <a:solidFill>
                  <a:schemeClr val="accent1">
                    <a:lumMod val="75000"/>
                  </a:schemeClr>
                </a:solidFill>
                <a:latin typeface="Agency FB" panose="020B0503020202020204" pitchFamily="34" charset="0"/>
              </a:rPr>
              <a:t>Watch/Listen:</a:t>
            </a:r>
          </a:p>
          <a:p>
            <a:r>
              <a:rPr lang="en-US" dirty="0" smtClean="0">
                <a:solidFill>
                  <a:schemeClr val="tx1"/>
                </a:solidFill>
                <a:latin typeface="Agency FB" panose="020B0503020202020204" pitchFamily="34" charset="0"/>
              </a:rPr>
              <a:t>Body posture, eyes</a:t>
            </a:r>
          </a:p>
          <a:p>
            <a:r>
              <a:rPr lang="en-US" b="1" dirty="0" smtClean="0">
                <a:solidFill>
                  <a:schemeClr val="tx1"/>
                </a:solidFill>
                <a:latin typeface="Agency FB" panose="020B0503020202020204" pitchFamily="34" charset="0"/>
              </a:rPr>
              <a:t>Statement about self</a:t>
            </a:r>
          </a:p>
          <a:p>
            <a:r>
              <a:rPr lang="en-US" dirty="0" smtClean="0">
                <a:solidFill>
                  <a:schemeClr val="tx1"/>
                </a:solidFill>
                <a:latin typeface="Agency FB" panose="020B0503020202020204" pitchFamily="34" charset="0"/>
              </a:rPr>
              <a:t>Specifics about traumatic incident</a:t>
            </a:r>
          </a:p>
          <a:p>
            <a:pPr lvl="1"/>
            <a:r>
              <a:rPr lang="en-US" b="1" dirty="0" smtClean="0">
                <a:solidFill>
                  <a:schemeClr val="tx1"/>
                </a:solidFill>
                <a:latin typeface="Agency FB" panose="020B0503020202020204" pitchFamily="34" charset="0"/>
              </a:rPr>
              <a:t>Decisions made</a:t>
            </a:r>
          </a:p>
          <a:p>
            <a:pPr lvl="1"/>
            <a:r>
              <a:rPr lang="en-US" b="1" dirty="0" smtClean="0">
                <a:solidFill>
                  <a:schemeClr val="tx1"/>
                </a:solidFill>
                <a:latin typeface="Agency FB" panose="020B0503020202020204" pitchFamily="34" charset="0"/>
              </a:rPr>
              <a:t>Full context </a:t>
            </a:r>
            <a:r>
              <a:rPr lang="en-US" dirty="0" smtClean="0">
                <a:solidFill>
                  <a:schemeClr val="tx1"/>
                </a:solidFill>
                <a:latin typeface="Agency FB" panose="020B0503020202020204" pitchFamily="34" charset="0"/>
              </a:rPr>
              <a:t>of situation</a:t>
            </a:r>
          </a:p>
          <a:p>
            <a:pPr lvl="1"/>
            <a:r>
              <a:rPr lang="en-US" dirty="0" smtClean="0">
                <a:solidFill>
                  <a:schemeClr val="tx1"/>
                </a:solidFill>
                <a:latin typeface="Agency FB" panose="020B0503020202020204" pitchFamily="34" charset="0"/>
              </a:rPr>
              <a:t>Use of outcome to flavor decisions made during crisis</a:t>
            </a:r>
            <a:endParaRPr lang="en-US" dirty="0">
              <a:solidFill>
                <a:schemeClr val="tx1"/>
              </a:solidFill>
              <a:latin typeface="Agency FB" panose="020B0503020202020204" pitchFamily="34" charset="0"/>
            </a:endParaRPr>
          </a:p>
        </p:txBody>
      </p:sp>
      <p:sp>
        <p:nvSpPr>
          <p:cNvPr id="7" name="Content Placeholder 6"/>
          <p:cNvSpPr>
            <a:spLocks noGrp="1"/>
          </p:cNvSpPr>
          <p:nvPr>
            <p:ph sz="half" idx="2"/>
          </p:nvPr>
        </p:nvSpPr>
        <p:spPr>
          <a:xfrm>
            <a:off x="4724400" y="1295400"/>
            <a:ext cx="4038600" cy="5029200"/>
          </a:xfrm>
        </p:spPr>
        <p:txBody>
          <a:bodyPr>
            <a:normAutofit fontScale="92500" lnSpcReduction="10000"/>
          </a:bodyPr>
          <a:lstStyle/>
          <a:p>
            <a:pPr marL="0" indent="0">
              <a:buNone/>
            </a:pPr>
            <a:r>
              <a:rPr lang="en-US" b="1" u="sng" dirty="0" smtClean="0">
                <a:solidFill>
                  <a:schemeClr val="accent1">
                    <a:lumMod val="75000"/>
                  </a:schemeClr>
                </a:solidFill>
                <a:latin typeface="Agency FB" panose="020B0503020202020204" pitchFamily="34" charset="0"/>
              </a:rPr>
              <a:t>Therapist options:</a:t>
            </a:r>
          </a:p>
          <a:p>
            <a:pPr marL="0" indent="0">
              <a:buNone/>
            </a:pPr>
            <a:r>
              <a:rPr lang="en-US" sz="2000" i="1" dirty="0" smtClean="0">
                <a:solidFill>
                  <a:schemeClr val="tx1"/>
                </a:solidFill>
                <a:latin typeface="Agency FB" panose="020B0503020202020204" pitchFamily="34" charset="0"/>
              </a:rPr>
              <a:t>(just like they taught us in school – just mix it up)</a:t>
            </a:r>
          </a:p>
          <a:p>
            <a:r>
              <a:rPr lang="en-US" dirty="0" smtClean="0">
                <a:solidFill>
                  <a:schemeClr val="tx1"/>
                </a:solidFill>
                <a:latin typeface="Agency FB" panose="020B0503020202020204" pitchFamily="34" charset="0"/>
              </a:rPr>
              <a:t>Summary</a:t>
            </a:r>
          </a:p>
          <a:p>
            <a:r>
              <a:rPr lang="en-US" dirty="0" smtClean="0">
                <a:solidFill>
                  <a:schemeClr val="tx1"/>
                </a:solidFill>
                <a:latin typeface="Agency FB" panose="020B0503020202020204" pitchFamily="34" charset="0"/>
              </a:rPr>
              <a:t>Reflection</a:t>
            </a:r>
          </a:p>
          <a:p>
            <a:r>
              <a:rPr lang="en-US" dirty="0" smtClean="0">
                <a:solidFill>
                  <a:schemeClr val="tx1"/>
                </a:solidFill>
                <a:latin typeface="Agency FB" panose="020B0503020202020204" pitchFamily="34" charset="0"/>
              </a:rPr>
              <a:t>Deeper level questions</a:t>
            </a:r>
          </a:p>
          <a:p>
            <a:r>
              <a:rPr lang="en-US" dirty="0" smtClean="0">
                <a:solidFill>
                  <a:schemeClr val="tx1"/>
                </a:solidFill>
                <a:latin typeface="Agency FB" panose="020B0503020202020204" pitchFamily="34" charset="0"/>
              </a:rPr>
              <a:t>Extra information/</a:t>
            </a:r>
            <a:r>
              <a:rPr lang="en-US" dirty="0" err="1" smtClean="0">
                <a:solidFill>
                  <a:schemeClr val="tx1"/>
                </a:solidFill>
                <a:latin typeface="Agency FB" panose="020B0503020202020204" pitchFamily="34" charset="0"/>
              </a:rPr>
              <a:t>educ</a:t>
            </a:r>
            <a:endParaRPr lang="en-US" dirty="0" smtClean="0">
              <a:solidFill>
                <a:schemeClr val="tx1"/>
              </a:solidFill>
              <a:latin typeface="Agency FB" panose="020B0503020202020204" pitchFamily="34" charset="0"/>
            </a:endParaRPr>
          </a:p>
          <a:p>
            <a:r>
              <a:rPr lang="en-US" dirty="0" smtClean="0">
                <a:solidFill>
                  <a:schemeClr val="tx1"/>
                </a:solidFill>
                <a:latin typeface="Agency FB" panose="020B0503020202020204" pitchFamily="34" charset="0"/>
              </a:rPr>
              <a:t>Focus on emotions</a:t>
            </a:r>
          </a:p>
          <a:p>
            <a:r>
              <a:rPr lang="en-US" dirty="0" smtClean="0">
                <a:solidFill>
                  <a:schemeClr val="tx1"/>
                </a:solidFill>
                <a:latin typeface="Agency FB" panose="020B0503020202020204" pitchFamily="34" charset="0"/>
              </a:rPr>
              <a:t>Listen... </a:t>
            </a:r>
            <a:r>
              <a:rPr lang="en-US" dirty="0" err="1" smtClean="0">
                <a:solidFill>
                  <a:schemeClr val="tx1"/>
                </a:solidFill>
                <a:latin typeface="Agency FB" panose="020B0503020202020204" pitchFamily="34" charset="0"/>
              </a:rPr>
              <a:t>listen</a:t>
            </a:r>
            <a:r>
              <a:rPr lang="en-US" dirty="0" smtClean="0">
                <a:solidFill>
                  <a:schemeClr val="tx1"/>
                </a:solidFill>
                <a:latin typeface="Agency FB" panose="020B0503020202020204" pitchFamily="34" charset="0"/>
              </a:rPr>
              <a:t>, watch, wait, listen more.</a:t>
            </a:r>
          </a:p>
          <a:p>
            <a:pPr lvl="1"/>
            <a:r>
              <a:rPr lang="en-US" dirty="0" smtClean="0">
                <a:solidFill>
                  <a:schemeClr val="tx1"/>
                </a:solidFill>
                <a:latin typeface="Agency FB" panose="020B0503020202020204" pitchFamily="34" charset="0"/>
              </a:rPr>
              <a:t>The whole time </a:t>
            </a:r>
            <a:r>
              <a:rPr lang="en-US" dirty="0" smtClean="0">
                <a:solidFill>
                  <a:schemeClr val="tx1"/>
                </a:solidFill>
                <a:latin typeface="Agency FB" panose="020B0503020202020204" pitchFamily="34" charset="0"/>
              </a:rPr>
              <a:t>thinking </a:t>
            </a:r>
          </a:p>
          <a:p>
            <a:pPr lvl="2"/>
            <a:r>
              <a:rPr lang="en-US" i="1" dirty="0" smtClean="0">
                <a:solidFill>
                  <a:schemeClr val="tx1"/>
                </a:solidFill>
                <a:latin typeface="Agency FB" panose="020B0503020202020204" pitchFamily="34" charset="0"/>
              </a:rPr>
              <a:t>“What didn’t happen that needs to in order to get unstuck?”</a:t>
            </a:r>
            <a:endParaRPr lang="en-US" i="1"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265081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5191886" y="432824"/>
            <a:ext cx="1406346" cy="1523728"/>
            <a:chOff x="5645320" y="51587"/>
            <a:chExt cx="1783227" cy="1783227"/>
          </a:xfrm>
        </p:grpSpPr>
        <p:sp>
          <p:nvSpPr>
            <p:cNvPr id="22" name="Rectangle 21"/>
            <p:cNvSpPr/>
            <p:nvPr/>
          </p:nvSpPr>
          <p:spPr>
            <a:xfrm>
              <a:off x="5645320" y="51587"/>
              <a:ext cx="1783227" cy="17832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5645320" y="51587"/>
              <a:ext cx="1783227" cy="17832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kern="1200" dirty="0" smtClean="0">
                  <a:solidFill>
                    <a:schemeClr val="bg2">
                      <a:lumMod val="90000"/>
                    </a:schemeClr>
                  </a:solidFill>
                  <a:latin typeface="+mj-lt"/>
                </a:rPr>
                <a:t>Sights, sounds, scents, physical sensations, pain, emotions,  anniversary time</a:t>
              </a:r>
              <a:endParaRPr lang="en-US" kern="1200" dirty="0">
                <a:solidFill>
                  <a:schemeClr val="bg2">
                    <a:lumMod val="90000"/>
                  </a:schemeClr>
                </a:solidFill>
                <a:latin typeface="+mj-lt"/>
              </a:endParaRPr>
            </a:p>
          </p:txBody>
        </p:sp>
      </p:grpSp>
      <p:sp>
        <p:nvSpPr>
          <p:cNvPr id="5" name="Circular Arrow 4"/>
          <p:cNvSpPr/>
          <p:nvPr/>
        </p:nvSpPr>
        <p:spPr>
          <a:xfrm>
            <a:off x="2031811" y="381001"/>
            <a:ext cx="5274736" cy="5715000"/>
          </a:xfrm>
          <a:prstGeom prst="circularArrow">
            <a:avLst>
              <a:gd name="adj1" fmla="val 5199"/>
              <a:gd name="adj2" fmla="val 335834"/>
              <a:gd name="adj3" fmla="val 21293564"/>
              <a:gd name="adj4" fmla="val 19765957"/>
              <a:gd name="adj5" fmla="val 6066"/>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6" name="Group 5"/>
          <p:cNvGrpSpPr/>
          <p:nvPr/>
        </p:nvGrpSpPr>
        <p:grpSpPr>
          <a:xfrm>
            <a:off x="6269872" y="3243875"/>
            <a:ext cx="1537274" cy="2030376"/>
            <a:chOff x="6723306" y="2776353"/>
            <a:chExt cx="1949242" cy="2376160"/>
          </a:xfrm>
        </p:grpSpPr>
        <p:sp>
          <p:nvSpPr>
            <p:cNvPr id="20" name="Rectangle 19"/>
            <p:cNvSpPr/>
            <p:nvPr/>
          </p:nvSpPr>
          <p:spPr>
            <a:xfrm>
              <a:off x="6723306" y="3369286"/>
              <a:ext cx="1783227" cy="17832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6889321" y="2776353"/>
              <a:ext cx="1783227" cy="17832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Nightmares &amp;/or memories about assault</a:t>
              </a:r>
              <a:endParaRPr lang="en-US" sz="2000" kern="1200" dirty="0">
                <a:latin typeface="+mj-lt"/>
              </a:endParaRPr>
            </a:p>
          </p:txBody>
        </p:sp>
      </p:grpSp>
      <p:sp>
        <p:nvSpPr>
          <p:cNvPr id="7" name="Circular Arrow 6"/>
          <p:cNvSpPr/>
          <p:nvPr/>
        </p:nvSpPr>
        <p:spPr>
          <a:xfrm>
            <a:off x="2031811" y="381001"/>
            <a:ext cx="5274736" cy="5715000"/>
          </a:xfrm>
          <a:prstGeom prst="circularArrow">
            <a:avLst>
              <a:gd name="adj1" fmla="val 5199"/>
              <a:gd name="adj2" fmla="val 335834"/>
              <a:gd name="adj3" fmla="val 4015031"/>
              <a:gd name="adj4" fmla="val 2253126"/>
              <a:gd name="adj5" fmla="val 6066"/>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8" name="Group 7"/>
          <p:cNvGrpSpPr/>
          <p:nvPr/>
        </p:nvGrpSpPr>
        <p:grpSpPr>
          <a:xfrm>
            <a:off x="3447669" y="5052125"/>
            <a:ext cx="1924683" cy="2272576"/>
            <a:chOff x="3901103" y="4543355"/>
            <a:chExt cx="2440471" cy="2659608"/>
          </a:xfrm>
        </p:grpSpPr>
        <p:sp>
          <p:nvSpPr>
            <p:cNvPr id="18" name="Rectangle 17"/>
            <p:cNvSpPr/>
            <p:nvPr/>
          </p:nvSpPr>
          <p:spPr>
            <a:xfrm>
              <a:off x="3901103" y="5419736"/>
              <a:ext cx="1783227" cy="17832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4558347" y="4543355"/>
              <a:ext cx="1783227" cy="17832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Why can’t I get over it?</a:t>
              </a:r>
              <a:endParaRPr lang="en-US" sz="2000" kern="1200" dirty="0">
                <a:latin typeface="+mj-lt"/>
              </a:endParaRPr>
            </a:p>
          </p:txBody>
        </p:sp>
      </p:grpSp>
      <p:sp>
        <p:nvSpPr>
          <p:cNvPr id="9" name="Circular Arrow 8"/>
          <p:cNvSpPr/>
          <p:nvPr/>
        </p:nvSpPr>
        <p:spPr>
          <a:xfrm>
            <a:off x="2031811" y="381001"/>
            <a:ext cx="5274736" cy="5715000"/>
          </a:xfrm>
          <a:prstGeom prst="circularArrow">
            <a:avLst>
              <a:gd name="adj1" fmla="val 5199"/>
              <a:gd name="adj2" fmla="val 335834"/>
              <a:gd name="adj3" fmla="val 8211040"/>
              <a:gd name="adj4" fmla="val 6449134"/>
              <a:gd name="adj5" fmla="val 6066"/>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0" name="Group 9"/>
          <p:cNvGrpSpPr/>
          <p:nvPr/>
        </p:nvGrpSpPr>
        <p:grpSpPr>
          <a:xfrm>
            <a:off x="625465" y="3352801"/>
            <a:ext cx="2450285" cy="1921451"/>
            <a:chOff x="1078899" y="2903829"/>
            <a:chExt cx="3106927" cy="2248684"/>
          </a:xfrm>
        </p:grpSpPr>
        <p:sp>
          <p:nvSpPr>
            <p:cNvPr id="16" name="Rectangle 15"/>
            <p:cNvSpPr/>
            <p:nvPr/>
          </p:nvSpPr>
          <p:spPr>
            <a:xfrm>
              <a:off x="1078899" y="3369286"/>
              <a:ext cx="1783227" cy="17832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2402599" y="2903829"/>
              <a:ext cx="1783227" cy="17832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Anger at self for assault &amp; not “getting over it”</a:t>
              </a:r>
              <a:endParaRPr lang="en-US" sz="2000" kern="1200" dirty="0">
                <a:latin typeface="+mj-lt"/>
              </a:endParaRPr>
            </a:p>
          </p:txBody>
        </p:sp>
      </p:grpSp>
      <p:sp>
        <p:nvSpPr>
          <p:cNvPr id="11" name="Circular Arrow 10"/>
          <p:cNvSpPr/>
          <p:nvPr/>
        </p:nvSpPr>
        <p:spPr>
          <a:xfrm>
            <a:off x="2031811" y="381001"/>
            <a:ext cx="5274736" cy="5715000"/>
          </a:xfrm>
          <a:prstGeom prst="circularArrow">
            <a:avLst>
              <a:gd name="adj1" fmla="val 5199"/>
              <a:gd name="adj2" fmla="val 335834"/>
              <a:gd name="adj3" fmla="val 12298209"/>
              <a:gd name="adj4" fmla="val 10770602"/>
              <a:gd name="adj5" fmla="val 6066"/>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2" name="Group 11"/>
          <p:cNvGrpSpPr/>
          <p:nvPr/>
        </p:nvGrpSpPr>
        <p:grpSpPr>
          <a:xfrm>
            <a:off x="1703451" y="432824"/>
            <a:ext cx="1744218" cy="1624304"/>
            <a:chOff x="2156885" y="51587"/>
            <a:chExt cx="2211644" cy="1900932"/>
          </a:xfrm>
        </p:grpSpPr>
        <p:sp>
          <p:nvSpPr>
            <p:cNvPr id="14" name="Rectangle 13"/>
            <p:cNvSpPr/>
            <p:nvPr/>
          </p:nvSpPr>
          <p:spPr>
            <a:xfrm>
              <a:off x="2156885" y="51587"/>
              <a:ext cx="1783227" cy="17832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2585302" y="169292"/>
              <a:ext cx="1783227" cy="17832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Don’t think, don’t talk, </a:t>
              </a:r>
              <a:r>
                <a:rPr lang="en-US" sz="2000" u="sng" kern="1200" dirty="0" smtClean="0">
                  <a:latin typeface="+mj-lt"/>
                </a:rPr>
                <a:t>don’t feel</a:t>
              </a:r>
              <a:endParaRPr lang="en-US" sz="2000" u="sng" kern="1200" dirty="0">
                <a:latin typeface="+mj-lt"/>
              </a:endParaRPr>
            </a:p>
          </p:txBody>
        </p:sp>
      </p:grpSp>
      <p:sp>
        <p:nvSpPr>
          <p:cNvPr id="13" name="Circular Arrow 12"/>
          <p:cNvSpPr/>
          <p:nvPr/>
        </p:nvSpPr>
        <p:spPr>
          <a:xfrm>
            <a:off x="2031811" y="381001"/>
            <a:ext cx="5274736" cy="5715000"/>
          </a:xfrm>
          <a:prstGeom prst="circularArrow">
            <a:avLst>
              <a:gd name="adj1" fmla="val 5199"/>
              <a:gd name="adj2" fmla="val 335834"/>
              <a:gd name="adj3" fmla="val 16866019"/>
              <a:gd name="adj4" fmla="val 15198147"/>
              <a:gd name="adj5" fmla="val 6066"/>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TextBox 23"/>
          <p:cNvSpPr txBox="1"/>
          <p:nvPr/>
        </p:nvSpPr>
        <p:spPr>
          <a:xfrm>
            <a:off x="239461" y="119391"/>
            <a:ext cx="3584699" cy="523220"/>
          </a:xfrm>
          <a:prstGeom prst="rect">
            <a:avLst/>
          </a:prstGeom>
          <a:noFill/>
        </p:spPr>
        <p:txBody>
          <a:bodyPr wrap="none" rtlCol="0">
            <a:spAutoFit/>
          </a:bodyPr>
          <a:lstStyle/>
          <a:p>
            <a:r>
              <a:rPr lang="en-US" sz="2800" dirty="0" smtClean="0">
                <a:solidFill>
                  <a:srgbClr val="C00000"/>
                </a:solidFill>
                <a:latin typeface="+mj-lt"/>
              </a:rPr>
              <a:t>Now, we can intervene: </a:t>
            </a:r>
            <a:endParaRPr lang="en-US" sz="2800" dirty="0">
              <a:solidFill>
                <a:srgbClr val="C00000"/>
              </a:solidFill>
              <a:latin typeface="+mj-lt"/>
            </a:endParaRPr>
          </a:p>
        </p:txBody>
      </p:sp>
      <p:sp>
        <p:nvSpPr>
          <p:cNvPr id="25" name="TextBox 24"/>
          <p:cNvSpPr txBox="1"/>
          <p:nvPr/>
        </p:nvSpPr>
        <p:spPr>
          <a:xfrm>
            <a:off x="5562600" y="656079"/>
            <a:ext cx="2402137" cy="1200329"/>
          </a:xfrm>
          <a:prstGeom prst="rect">
            <a:avLst/>
          </a:prstGeom>
          <a:noFill/>
        </p:spPr>
        <p:txBody>
          <a:bodyPr wrap="square" rtlCol="0">
            <a:spAutoFit/>
          </a:bodyPr>
          <a:lstStyle/>
          <a:p>
            <a:r>
              <a:rPr lang="en-US" i="1" dirty="0" smtClean="0">
                <a:solidFill>
                  <a:schemeClr val="accent4">
                    <a:lumMod val="75000"/>
                  </a:schemeClr>
                </a:solidFill>
                <a:latin typeface="+mj-lt"/>
              </a:rPr>
              <a:t>Educate about specific triggers, unique to the client’s trauma story; dynamic</a:t>
            </a:r>
            <a:endParaRPr lang="en-US" i="1" dirty="0">
              <a:solidFill>
                <a:schemeClr val="accent4">
                  <a:lumMod val="75000"/>
                </a:schemeClr>
              </a:solidFill>
              <a:latin typeface="+mj-lt"/>
            </a:endParaRPr>
          </a:p>
        </p:txBody>
      </p:sp>
      <p:sp>
        <p:nvSpPr>
          <p:cNvPr id="26" name="TextBox 25"/>
          <p:cNvSpPr txBox="1"/>
          <p:nvPr/>
        </p:nvSpPr>
        <p:spPr>
          <a:xfrm>
            <a:off x="6337099" y="3355733"/>
            <a:ext cx="2402137" cy="1200329"/>
          </a:xfrm>
          <a:prstGeom prst="rect">
            <a:avLst/>
          </a:prstGeom>
          <a:noFill/>
        </p:spPr>
        <p:txBody>
          <a:bodyPr wrap="square" rtlCol="0">
            <a:spAutoFit/>
          </a:bodyPr>
          <a:lstStyle/>
          <a:p>
            <a:r>
              <a:rPr lang="en-US" i="1" dirty="0" smtClean="0">
                <a:solidFill>
                  <a:schemeClr val="accent4">
                    <a:lumMod val="75000"/>
                  </a:schemeClr>
                </a:solidFill>
                <a:latin typeface="+mj-lt"/>
              </a:rPr>
              <a:t>Educate about specific triggers; what contributes to certain nightmares?</a:t>
            </a:r>
            <a:endParaRPr lang="en-US" i="1" dirty="0">
              <a:solidFill>
                <a:schemeClr val="accent4">
                  <a:lumMod val="75000"/>
                </a:schemeClr>
              </a:solidFill>
              <a:latin typeface="+mj-lt"/>
            </a:endParaRPr>
          </a:p>
        </p:txBody>
      </p:sp>
      <p:sp>
        <p:nvSpPr>
          <p:cNvPr id="28" name="TextBox 27"/>
          <p:cNvSpPr txBox="1"/>
          <p:nvPr/>
        </p:nvSpPr>
        <p:spPr>
          <a:xfrm>
            <a:off x="3881127" y="4781069"/>
            <a:ext cx="1959097" cy="1759475"/>
          </a:xfrm>
          <a:prstGeom prst="rect">
            <a:avLst/>
          </a:prstGeom>
          <a:noFill/>
        </p:spPr>
        <p:txBody>
          <a:bodyPr wrap="square" rtlCol="0">
            <a:spAutoFit/>
          </a:bodyPr>
          <a:lstStyle/>
          <a:p>
            <a:r>
              <a:rPr lang="en-US" i="1" dirty="0" smtClean="0">
                <a:solidFill>
                  <a:schemeClr val="accent4">
                    <a:lumMod val="75000"/>
                  </a:schemeClr>
                </a:solidFill>
                <a:latin typeface="+mj-lt"/>
              </a:rPr>
              <a:t>Educate about Male MST; normalize reaction, educate about PTSD and stuck emotions</a:t>
            </a:r>
            <a:endParaRPr lang="en-US" i="1" dirty="0">
              <a:solidFill>
                <a:schemeClr val="accent4">
                  <a:lumMod val="75000"/>
                </a:schemeClr>
              </a:solidFill>
              <a:latin typeface="+mj-lt"/>
            </a:endParaRPr>
          </a:p>
        </p:txBody>
      </p:sp>
      <p:sp>
        <p:nvSpPr>
          <p:cNvPr id="29" name="TextBox 28"/>
          <p:cNvSpPr txBox="1"/>
          <p:nvPr/>
        </p:nvSpPr>
        <p:spPr>
          <a:xfrm>
            <a:off x="729431" y="3405574"/>
            <a:ext cx="2402137" cy="1200329"/>
          </a:xfrm>
          <a:prstGeom prst="rect">
            <a:avLst/>
          </a:prstGeom>
          <a:noFill/>
        </p:spPr>
        <p:txBody>
          <a:bodyPr wrap="square" rtlCol="0">
            <a:spAutoFit/>
          </a:bodyPr>
          <a:lstStyle/>
          <a:p>
            <a:r>
              <a:rPr lang="en-US" i="1" dirty="0" smtClean="0">
                <a:solidFill>
                  <a:schemeClr val="accent4">
                    <a:lumMod val="75000"/>
                  </a:schemeClr>
                </a:solidFill>
                <a:latin typeface="+mj-lt"/>
              </a:rPr>
              <a:t>Listen for anger: self-blame? Guilt?  Self-denigration? Loss? Betrayal? </a:t>
            </a:r>
            <a:endParaRPr lang="en-US" i="1" dirty="0">
              <a:solidFill>
                <a:schemeClr val="accent4">
                  <a:lumMod val="75000"/>
                </a:schemeClr>
              </a:solidFill>
              <a:latin typeface="+mj-lt"/>
            </a:endParaRPr>
          </a:p>
        </p:txBody>
      </p:sp>
      <p:sp>
        <p:nvSpPr>
          <p:cNvPr id="30" name="TextBox 29"/>
          <p:cNvSpPr txBox="1"/>
          <p:nvPr/>
        </p:nvSpPr>
        <p:spPr>
          <a:xfrm>
            <a:off x="533400" y="858562"/>
            <a:ext cx="4358295" cy="1200329"/>
          </a:xfrm>
          <a:prstGeom prst="rect">
            <a:avLst/>
          </a:prstGeom>
          <a:noFill/>
        </p:spPr>
        <p:txBody>
          <a:bodyPr wrap="square" rtlCol="0">
            <a:spAutoFit/>
          </a:bodyPr>
          <a:lstStyle/>
          <a:p>
            <a:r>
              <a:rPr lang="en-US" i="1" dirty="0" smtClean="0">
                <a:solidFill>
                  <a:schemeClr val="accent4">
                    <a:lumMod val="75000"/>
                  </a:schemeClr>
                </a:solidFill>
                <a:latin typeface="+mj-lt"/>
              </a:rPr>
              <a:t>Allow all emotions: </a:t>
            </a:r>
            <a:r>
              <a:rPr lang="en-US" i="1" dirty="0" smtClean="0">
                <a:solidFill>
                  <a:srgbClr val="0070C0"/>
                </a:solidFill>
                <a:latin typeface="+mj-lt"/>
              </a:rPr>
              <a:t>sad, guilt, grief, anger,  </a:t>
            </a:r>
            <a:r>
              <a:rPr lang="en-US" i="1" dirty="0" smtClean="0">
                <a:solidFill>
                  <a:schemeClr val="accent4">
                    <a:lumMod val="75000"/>
                  </a:schemeClr>
                </a:solidFill>
                <a:latin typeface="+mj-lt"/>
              </a:rPr>
              <a:t>challenge distorted recall (excessive responsibility/ control); focus on what to do next . What can help move this energy.</a:t>
            </a:r>
            <a:endParaRPr lang="en-US" i="1" dirty="0">
              <a:solidFill>
                <a:schemeClr val="accent4">
                  <a:lumMod val="75000"/>
                </a:schemeClr>
              </a:solidFill>
              <a:latin typeface="+mj-lt"/>
            </a:endParaRPr>
          </a:p>
        </p:txBody>
      </p:sp>
    </p:spTree>
    <p:extLst>
      <p:ext uri="{BB962C8B-B14F-4D97-AF65-F5344CB8AC3E}">
        <p14:creationId xmlns:p14="http://schemas.microsoft.com/office/powerpoint/2010/main" val="81186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nodeType="clickEffect">
                                  <p:stCondLst>
                                    <p:cond delay="0"/>
                                  </p:stCondLst>
                                  <p:childTnLst>
                                    <p:anim calcmode="lin" valueType="num">
                                      <p:cBhvr>
                                        <p:cTn id="28" dur="500"/>
                                        <p:tgtEl>
                                          <p:spTgt spid="8"/>
                                        </p:tgtEl>
                                        <p:attrNameLst>
                                          <p:attrName>ppt_w</p:attrName>
                                        </p:attrNameLst>
                                      </p:cBhvr>
                                      <p:tavLst>
                                        <p:tav tm="0">
                                          <p:val>
                                            <p:strVal val="ppt_w"/>
                                          </p:val>
                                        </p:tav>
                                        <p:tav tm="100000">
                                          <p:val>
                                            <p:fltVal val="0"/>
                                          </p:val>
                                        </p:tav>
                                      </p:tavLst>
                                    </p:anim>
                                    <p:anim calcmode="lin" valueType="num">
                                      <p:cBhvr>
                                        <p:cTn id="29" dur="500"/>
                                        <p:tgtEl>
                                          <p:spTgt spid="8"/>
                                        </p:tgtEl>
                                        <p:attrNameLst>
                                          <p:attrName>ppt_h</p:attrName>
                                        </p:attrNameLst>
                                      </p:cBhvr>
                                      <p:tavLst>
                                        <p:tav tm="0">
                                          <p:val>
                                            <p:strVal val="ppt_h"/>
                                          </p:val>
                                        </p:tav>
                                        <p:tav tm="100000">
                                          <p:val>
                                            <p:fltVal val="0"/>
                                          </p:val>
                                        </p:tav>
                                      </p:tavLst>
                                    </p:anim>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2000"/>
                                        <p:tgtEl>
                                          <p:spTgt spid="10"/>
                                        </p:tgtEl>
                                      </p:cBhvr>
                                    </p:animEffect>
                                    <p:set>
                                      <p:cBhvr>
                                        <p:cTn id="43" dur="1" fill="hold">
                                          <p:stCondLst>
                                            <p:cond delay="19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nodeType="clickEffect">
                                  <p:stCondLst>
                                    <p:cond delay="0"/>
                                  </p:stCondLst>
                                  <p:childTnLst>
                                    <p:anim calcmode="lin" valueType="num">
                                      <p:cBhvr>
                                        <p:cTn id="52" dur="500"/>
                                        <p:tgtEl>
                                          <p:spTgt spid="12"/>
                                        </p:tgtEl>
                                        <p:attrNameLst>
                                          <p:attrName>ppt_w</p:attrName>
                                        </p:attrNameLst>
                                      </p:cBhvr>
                                      <p:tavLst>
                                        <p:tav tm="0">
                                          <p:val>
                                            <p:strVal val="ppt_w"/>
                                          </p:val>
                                        </p:tav>
                                        <p:tav tm="100000">
                                          <p:val>
                                            <p:fltVal val="0"/>
                                          </p:val>
                                        </p:tav>
                                      </p:tavLst>
                                    </p:anim>
                                    <p:anim calcmode="lin" valueType="num">
                                      <p:cBhvr>
                                        <p:cTn id="53" dur="500"/>
                                        <p:tgtEl>
                                          <p:spTgt spid="12"/>
                                        </p:tgtEl>
                                        <p:attrNameLst>
                                          <p:attrName>ppt_h</p:attrName>
                                        </p:attrNameLst>
                                      </p:cBhvr>
                                      <p:tavLst>
                                        <p:tav tm="0">
                                          <p:val>
                                            <p:strVal val="ppt_h"/>
                                          </p:val>
                                        </p:tav>
                                        <p:tav tm="100000">
                                          <p:val>
                                            <p:fltVal val="0"/>
                                          </p:val>
                                        </p:tav>
                                      </p:tavLst>
                                    </p:anim>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572000"/>
            <a:ext cx="7696200" cy="1066800"/>
          </a:xfrm>
        </p:spPr>
        <p:txBody>
          <a:bodyPr>
            <a:normAutofit/>
          </a:bodyPr>
          <a:lstStyle/>
          <a:p>
            <a:pPr algn="ctr"/>
            <a:r>
              <a:rPr lang="en-US" sz="3600" dirty="0" smtClean="0"/>
              <a:t>For specific emotional stuck points:</a:t>
            </a:r>
            <a:endParaRPr lang="en-US" sz="3600" dirty="0"/>
          </a:p>
        </p:txBody>
      </p:sp>
      <p:sp>
        <p:nvSpPr>
          <p:cNvPr id="6" name="Text Placeholder 5"/>
          <p:cNvSpPr>
            <a:spLocks noGrp="1"/>
          </p:cNvSpPr>
          <p:nvPr>
            <p:ph type="body" idx="1"/>
          </p:nvPr>
        </p:nvSpPr>
        <p:spPr/>
        <p:txBody>
          <a:bodyPr/>
          <a:lstStyle/>
          <a:p>
            <a:r>
              <a:rPr lang="en-US" dirty="0" smtClean="0"/>
              <a:t>Guilt:</a:t>
            </a:r>
            <a:endParaRPr lang="en-US" dirty="0"/>
          </a:p>
        </p:txBody>
      </p:sp>
      <p:sp>
        <p:nvSpPr>
          <p:cNvPr id="7" name="Content Placeholder 6"/>
          <p:cNvSpPr>
            <a:spLocks noGrp="1"/>
          </p:cNvSpPr>
          <p:nvPr>
            <p:ph sz="half" idx="2"/>
          </p:nvPr>
        </p:nvSpPr>
        <p:spPr>
          <a:xfrm>
            <a:off x="758952" y="1329264"/>
            <a:ext cx="3657600" cy="3776136"/>
          </a:xfrm>
        </p:spPr>
        <p:txBody>
          <a:bodyPr>
            <a:normAutofit fontScale="92500" lnSpcReduction="10000"/>
          </a:bodyPr>
          <a:lstStyle/>
          <a:p>
            <a:r>
              <a:rPr lang="en-US" dirty="0" smtClean="0">
                <a:latin typeface="+mj-lt"/>
              </a:rPr>
              <a:t>Degrees of responsibility (</a:t>
            </a:r>
            <a:r>
              <a:rPr lang="en-US" dirty="0" err="1" smtClean="0">
                <a:latin typeface="+mj-lt"/>
              </a:rPr>
              <a:t>Scurfield</a:t>
            </a:r>
            <a:r>
              <a:rPr lang="en-US" dirty="0" smtClean="0">
                <a:latin typeface="+mj-lt"/>
              </a:rPr>
              <a:t>, 2013)</a:t>
            </a:r>
          </a:p>
          <a:p>
            <a:pPr lvl="1"/>
            <a:r>
              <a:rPr lang="en-US" dirty="0" smtClean="0">
                <a:latin typeface="Agency FB" panose="020B0503020202020204" pitchFamily="34" charset="0"/>
              </a:rPr>
              <a:t>Assess full context of traumatic incident, all people making decisions </a:t>
            </a:r>
          </a:p>
          <a:p>
            <a:pPr lvl="1"/>
            <a:r>
              <a:rPr lang="en-US" dirty="0" smtClean="0">
                <a:latin typeface="Agency FB" panose="020B0503020202020204" pitchFamily="34" charset="0"/>
              </a:rPr>
              <a:t>Assign responsibility % to each decision-maker, including client and perpetrator (who gets majority %)</a:t>
            </a:r>
          </a:p>
          <a:p>
            <a:pPr lvl="1"/>
            <a:r>
              <a:rPr lang="en-US" dirty="0" smtClean="0">
                <a:latin typeface="Agency FB" panose="020B0503020202020204" pitchFamily="34" charset="0"/>
              </a:rPr>
              <a:t>Challenge distorted level of responsibility by client</a:t>
            </a:r>
          </a:p>
          <a:p>
            <a:pPr lvl="1"/>
            <a:r>
              <a:rPr lang="en-US" dirty="0" smtClean="0">
                <a:latin typeface="Agency FB" panose="020B0503020202020204" pitchFamily="34" charset="0"/>
              </a:rPr>
              <a:t>Negotiate reasonable level of % for client; account for # of years of self-punishment</a:t>
            </a:r>
          </a:p>
          <a:p>
            <a:pPr marL="320040" lvl="1" indent="0">
              <a:buNone/>
            </a:pPr>
            <a:endParaRPr lang="en-US" dirty="0">
              <a:latin typeface="+mj-lt"/>
            </a:endParaRPr>
          </a:p>
        </p:txBody>
      </p:sp>
      <p:sp>
        <p:nvSpPr>
          <p:cNvPr id="8" name="Text Placeholder 7"/>
          <p:cNvSpPr>
            <a:spLocks noGrp="1"/>
          </p:cNvSpPr>
          <p:nvPr>
            <p:ph type="body" sz="quarter" idx="3"/>
          </p:nvPr>
        </p:nvSpPr>
        <p:spPr/>
        <p:txBody>
          <a:bodyPr/>
          <a:lstStyle/>
          <a:p>
            <a:r>
              <a:rPr lang="en-US" dirty="0" smtClean="0"/>
              <a:t>Guilt: </a:t>
            </a:r>
            <a:endParaRPr lang="en-US" dirty="0"/>
          </a:p>
        </p:txBody>
      </p:sp>
      <p:sp>
        <p:nvSpPr>
          <p:cNvPr id="9" name="Content Placeholder 8"/>
          <p:cNvSpPr>
            <a:spLocks noGrp="1"/>
          </p:cNvSpPr>
          <p:nvPr>
            <p:ph sz="quarter" idx="4"/>
          </p:nvPr>
        </p:nvSpPr>
        <p:spPr>
          <a:xfrm>
            <a:off x="4645152" y="1329264"/>
            <a:ext cx="3657600" cy="3242736"/>
          </a:xfrm>
        </p:spPr>
        <p:txBody>
          <a:bodyPr>
            <a:normAutofit/>
          </a:bodyPr>
          <a:lstStyle/>
          <a:p>
            <a:r>
              <a:rPr lang="en-US" dirty="0" smtClean="0">
                <a:latin typeface="+mj-lt"/>
              </a:rPr>
              <a:t>Hind-sight Bias (</a:t>
            </a:r>
            <a:r>
              <a:rPr lang="en-US" dirty="0" err="1" smtClean="0">
                <a:latin typeface="+mj-lt"/>
              </a:rPr>
              <a:t>Kubany</a:t>
            </a:r>
            <a:r>
              <a:rPr lang="en-US" dirty="0" smtClean="0">
                <a:latin typeface="+mj-lt"/>
              </a:rPr>
              <a:t>, 1990?)</a:t>
            </a:r>
          </a:p>
          <a:p>
            <a:pPr lvl="1"/>
            <a:r>
              <a:rPr lang="en-US" dirty="0" smtClean="0">
                <a:latin typeface="Agency FB" panose="020B0503020202020204" pitchFamily="34" charset="0"/>
              </a:rPr>
              <a:t>Assess full context of traumatic incident, including information known by client at the time (age, experience)</a:t>
            </a:r>
          </a:p>
          <a:p>
            <a:pPr lvl="1"/>
            <a:r>
              <a:rPr lang="en-US" dirty="0" smtClean="0">
                <a:latin typeface="Agency FB" panose="020B0503020202020204" pitchFamily="34" charset="0"/>
              </a:rPr>
              <a:t>Ask: Given what you knew… vs. what you know now…, possible to make the same decision?</a:t>
            </a:r>
            <a:endParaRPr lang="en-US" dirty="0">
              <a:latin typeface="Agency FB" panose="020B0503020202020204" pitchFamily="34" charset="0"/>
            </a:endParaRPr>
          </a:p>
        </p:txBody>
      </p:sp>
    </p:spTree>
    <p:extLst>
      <p:ext uri="{BB962C8B-B14F-4D97-AF65-F5344CB8AC3E}">
        <p14:creationId xmlns:p14="http://schemas.microsoft.com/office/powerpoint/2010/main" val="258420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572000"/>
            <a:ext cx="7696200" cy="1066800"/>
          </a:xfrm>
        </p:spPr>
        <p:txBody>
          <a:bodyPr>
            <a:normAutofit/>
          </a:bodyPr>
          <a:lstStyle/>
          <a:p>
            <a:pPr algn="ctr"/>
            <a:r>
              <a:rPr lang="en-US" sz="3600" dirty="0" smtClean="0"/>
              <a:t>For specific emotional stuck points:</a:t>
            </a:r>
            <a:endParaRPr lang="en-US" sz="3600" dirty="0"/>
          </a:p>
        </p:txBody>
      </p:sp>
      <p:sp>
        <p:nvSpPr>
          <p:cNvPr id="6" name="Text Placeholder 5"/>
          <p:cNvSpPr>
            <a:spLocks noGrp="1"/>
          </p:cNvSpPr>
          <p:nvPr>
            <p:ph type="body" idx="1"/>
          </p:nvPr>
        </p:nvSpPr>
        <p:spPr/>
        <p:txBody>
          <a:bodyPr/>
          <a:lstStyle/>
          <a:p>
            <a:r>
              <a:rPr lang="en-US" dirty="0" smtClean="0"/>
              <a:t>Grief:</a:t>
            </a:r>
            <a:endParaRPr lang="en-US" dirty="0"/>
          </a:p>
        </p:txBody>
      </p:sp>
      <p:sp>
        <p:nvSpPr>
          <p:cNvPr id="7" name="Content Placeholder 6"/>
          <p:cNvSpPr>
            <a:spLocks noGrp="1"/>
          </p:cNvSpPr>
          <p:nvPr>
            <p:ph sz="half" idx="2"/>
          </p:nvPr>
        </p:nvSpPr>
        <p:spPr>
          <a:xfrm>
            <a:off x="758952" y="1329264"/>
            <a:ext cx="3657600" cy="3776136"/>
          </a:xfrm>
        </p:spPr>
        <p:txBody>
          <a:bodyPr>
            <a:normAutofit/>
          </a:bodyPr>
          <a:lstStyle/>
          <a:p>
            <a:r>
              <a:rPr lang="en-US" dirty="0" smtClean="0">
                <a:latin typeface="+mj-lt"/>
              </a:rPr>
              <a:t>Mailing a message</a:t>
            </a:r>
          </a:p>
          <a:p>
            <a:pPr lvl="1"/>
            <a:r>
              <a:rPr lang="en-US" dirty="0" smtClean="0">
                <a:latin typeface="Agency FB" panose="020B0503020202020204" pitchFamily="34" charset="0"/>
              </a:rPr>
              <a:t>Client writes out a letter to perpetrator(s) and shares feelings</a:t>
            </a:r>
          </a:p>
          <a:p>
            <a:pPr lvl="1"/>
            <a:r>
              <a:rPr lang="en-US" dirty="0" smtClean="0">
                <a:latin typeface="Agency FB" panose="020B0503020202020204" pitchFamily="34" charset="0"/>
              </a:rPr>
              <a:t>Facilitate “mailing” of the letter</a:t>
            </a:r>
          </a:p>
          <a:p>
            <a:pPr lvl="1"/>
            <a:r>
              <a:rPr lang="en-US" dirty="0" smtClean="0">
                <a:latin typeface="Agency FB" panose="020B0503020202020204" pitchFamily="34" charset="0"/>
              </a:rPr>
              <a:t>Debrief the process each step of the way</a:t>
            </a:r>
          </a:p>
          <a:p>
            <a:pPr marL="320040" lvl="1" indent="0">
              <a:buNone/>
            </a:pPr>
            <a:endParaRPr lang="en-US" dirty="0">
              <a:latin typeface="+mj-lt"/>
            </a:endParaRPr>
          </a:p>
        </p:txBody>
      </p:sp>
      <p:sp>
        <p:nvSpPr>
          <p:cNvPr id="8" name="Text Placeholder 7"/>
          <p:cNvSpPr>
            <a:spLocks noGrp="1"/>
          </p:cNvSpPr>
          <p:nvPr>
            <p:ph type="body" sz="quarter" idx="3"/>
          </p:nvPr>
        </p:nvSpPr>
        <p:spPr/>
        <p:txBody>
          <a:bodyPr/>
          <a:lstStyle/>
          <a:p>
            <a:r>
              <a:rPr lang="en-US" dirty="0" smtClean="0"/>
              <a:t>Anger: </a:t>
            </a:r>
            <a:endParaRPr lang="en-US" dirty="0"/>
          </a:p>
        </p:txBody>
      </p:sp>
      <p:sp>
        <p:nvSpPr>
          <p:cNvPr id="9" name="Content Placeholder 8"/>
          <p:cNvSpPr>
            <a:spLocks noGrp="1"/>
          </p:cNvSpPr>
          <p:nvPr>
            <p:ph sz="quarter" idx="4"/>
          </p:nvPr>
        </p:nvSpPr>
        <p:spPr>
          <a:xfrm>
            <a:off x="4645152" y="1329264"/>
            <a:ext cx="3657600" cy="3242736"/>
          </a:xfrm>
        </p:spPr>
        <p:txBody>
          <a:bodyPr>
            <a:normAutofit/>
          </a:bodyPr>
          <a:lstStyle/>
          <a:p>
            <a:r>
              <a:rPr lang="en-US" dirty="0" smtClean="0">
                <a:latin typeface="+mj-lt"/>
              </a:rPr>
              <a:t>Gardening, exercise, Wii</a:t>
            </a:r>
          </a:p>
          <a:p>
            <a:pPr lvl="1"/>
            <a:r>
              <a:rPr lang="en-US" dirty="0" smtClean="0">
                <a:latin typeface="Agency FB" panose="020B0503020202020204" pitchFamily="34" charset="0"/>
              </a:rPr>
              <a:t>Listen for statements or behaviors suggesting pent-up energy that never was expressed (action)</a:t>
            </a:r>
          </a:p>
          <a:p>
            <a:pPr lvl="1"/>
            <a:r>
              <a:rPr lang="en-US" dirty="0" smtClean="0">
                <a:latin typeface="Agency FB" panose="020B0503020202020204" pitchFamily="34" charset="0"/>
              </a:rPr>
              <a:t>Fit the behavior with options for the client</a:t>
            </a:r>
          </a:p>
          <a:p>
            <a:pPr lvl="2"/>
            <a:r>
              <a:rPr lang="en-US" dirty="0" smtClean="0">
                <a:latin typeface="Agency FB" panose="020B0503020202020204" pitchFamily="34" charset="0"/>
              </a:rPr>
              <a:t>If not possible, can use a Wii to box or swordfight avatar figure representing perpetrator(s)</a:t>
            </a:r>
          </a:p>
        </p:txBody>
      </p:sp>
    </p:spTree>
    <p:extLst>
      <p:ext uri="{BB962C8B-B14F-4D97-AF65-F5344CB8AC3E}">
        <p14:creationId xmlns:p14="http://schemas.microsoft.com/office/powerpoint/2010/main" val="16353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667000"/>
            <a:ext cx="8229600" cy="3657600"/>
          </a:xfrm>
        </p:spPr>
        <p:txBody>
          <a:bodyPr anchor="t">
            <a:normAutofit fontScale="90000"/>
          </a:bodyPr>
          <a:lstStyle/>
          <a:p>
            <a:r>
              <a:rPr lang="en-US" sz="1600" b="1" u="sng" dirty="0" smtClean="0">
                <a:latin typeface="Agency FB" panose="020B0503020202020204" pitchFamily="34" charset="0"/>
              </a:rPr>
              <a:t>1</a:t>
            </a:r>
            <a:r>
              <a:rPr lang="en-US" sz="1600" b="1" u="sng" baseline="30000" dirty="0" smtClean="0">
                <a:latin typeface="Agency FB" panose="020B0503020202020204" pitchFamily="34" charset="0"/>
              </a:rPr>
              <a:t>st</a:t>
            </a:r>
            <a:r>
              <a:rPr lang="en-US" sz="1600" b="1" u="sng" dirty="0" smtClean="0">
                <a:latin typeface="Agency FB" panose="020B0503020202020204" pitchFamily="34" charset="0"/>
              </a:rPr>
              <a:t> time:  </a:t>
            </a:r>
            <a:r>
              <a:rPr lang="en-US" sz="1600" b="1" dirty="0" smtClean="0">
                <a:latin typeface="Agency FB" panose="020B0503020202020204" pitchFamily="34" charset="0"/>
              </a:rPr>
              <a:t>the </a:t>
            </a:r>
            <a:r>
              <a:rPr lang="en-US" sz="1600" b="1" dirty="0">
                <a:latin typeface="Agency FB" panose="020B0503020202020204" pitchFamily="34" charset="0"/>
              </a:rPr>
              <a:t>vet boxed the figure and afterwards stated he felt pleasure, satisfaction, and "a release" of pressure.  Smiled as he said that he’d be willing to do this again.  </a:t>
            </a:r>
            <a:r>
              <a:rPr lang="en-US" sz="1600" dirty="0">
                <a:latin typeface="Agency FB" panose="020B0503020202020204" pitchFamily="34" charset="0"/>
              </a:rPr>
              <a:t>Vet discussing his continued PTSD symptoms.  He appeared to benefit from using a virtual simulation of him fighting back his perp.  </a:t>
            </a:r>
            <a:r>
              <a:rPr lang="en-US" sz="1600" b="1" dirty="0">
                <a:latin typeface="Agency FB" panose="020B0503020202020204" pitchFamily="34" charset="0"/>
              </a:rPr>
              <a:t>Was pleasantly surprised at how positive he was feeling afterwards</a:t>
            </a:r>
            <a:r>
              <a:rPr lang="en-US" sz="1600" dirty="0">
                <a:latin typeface="Agency FB" panose="020B0503020202020204" pitchFamily="34" charset="0"/>
              </a:rPr>
              <a:t>.  </a:t>
            </a:r>
            <a:r>
              <a:rPr lang="en-US" sz="1600" dirty="0" smtClean="0">
                <a:latin typeface="Agency FB" panose="020B0503020202020204" pitchFamily="34" charset="0"/>
              </a:rPr>
              <a:t/>
            </a:r>
            <a:br>
              <a:rPr lang="en-US" sz="1600" dirty="0" smtClean="0">
                <a:latin typeface="Agency FB" panose="020B0503020202020204" pitchFamily="34" charset="0"/>
              </a:rPr>
            </a:br>
            <a:r>
              <a:rPr lang="en-US" sz="1600" b="1" u="sng" dirty="0" smtClean="0">
                <a:latin typeface="Agency FB" panose="020B0503020202020204" pitchFamily="34" charset="0"/>
              </a:rPr>
              <a:t>2</a:t>
            </a:r>
            <a:r>
              <a:rPr lang="en-US" sz="1600" b="1" u="sng" baseline="30000" dirty="0" smtClean="0">
                <a:latin typeface="Agency FB" panose="020B0503020202020204" pitchFamily="34" charset="0"/>
              </a:rPr>
              <a:t>nd</a:t>
            </a:r>
            <a:r>
              <a:rPr lang="en-US" sz="1600" b="1" u="sng" dirty="0" smtClean="0">
                <a:latin typeface="Agency FB" panose="020B0503020202020204" pitchFamily="34" charset="0"/>
              </a:rPr>
              <a:t> time</a:t>
            </a:r>
            <a:r>
              <a:rPr lang="en-US" sz="1600" dirty="0" smtClean="0">
                <a:latin typeface="Agency FB" panose="020B0503020202020204" pitchFamily="34" charset="0"/>
              </a:rPr>
              <a:t>: </a:t>
            </a:r>
            <a:r>
              <a:rPr lang="en-US" sz="1600" b="1" dirty="0">
                <a:latin typeface="Agency FB" panose="020B0503020202020204" pitchFamily="34" charset="0"/>
              </a:rPr>
              <a:t>He went 6 times, knocking the image of his perpetrator off a platform and into the water; and we discussed afterwards.  He said that the boxing and sword fighting (with a virtual light saber looking weapon, blue) were similar in terms of him feeling as if he expended energy.  Smiled as he admitted that he once again was enjoying the cathartic aspect of the sword fighting and getting a chance to finally "fight back". </a:t>
            </a:r>
            <a:r>
              <a:rPr lang="en-US" sz="1600" dirty="0">
                <a:latin typeface="Agency FB" panose="020B0503020202020204" pitchFamily="34" charset="0"/>
              </a:rPr>
              <a:t> </a:t>
            </a:r>
            <a:r>
              <a:rPr lang="en-US" sz="1600" dirty="0" smtClean="0">
                <a:latin typeface="Agency FB" panose="020B0503020202020204" pitchFamily="34" charset="0"/>
              </a:rPr>
              <a:t>….  </a:t>
            </a:r>
            <a:r>
              <a:rPr lang="en-US" sz="1600" b="1" dirty="0">
                <a:latin typeface="Agency FB" panose="020B0503020202020204" pitchFamily="34" charset="0"/>
              </a:rPr>
              <a:t>Initially, the vet felt guilty about using the Wii system, in spite of his admission that he felt some long-term benefits ("I don't want to waste your time... I noticed that hours later, I actually found myself feeling even more glad I was able to fight back than even during the first few minutes when I did the boxing last time..."). </a:t>
            </a:r>
            <a:r>
              <a:rPr lang="en-US" sz="1600" b="1" dirty="0" smtClean="0">
                <a:latin typeface="Agency FB" panose="020B0503020202020204" pitchFamily="34" charset="0"/>
              </a:rPr>
              <a:t/>
            </a:r>
            <a:br>
              <a:rPr lang="en-US" sz="1600" b="1" dirty="0" smtClean="0">
                <a:latin typeface="Agency FB" panose="020B0503020202020204" pitchFamily="34" charset="0"/>
              </a:rPr>
            </a:br>
            <a:r>
              <a:rPr lang="en-US" sz="1600" b="1" u="sng" dirty="0" smtClean="0">
                <a:latin typeface="Agency FB" panose="020B0503020202020204" pitchFamily="34" charset="0"/>
              </a:rPr>
              <a:t>3</a:t>
            </a:r>
            <a:r>
              <a:rPr lang="en-US" sz="1600" b="1" u="sng" baseline="30000" dirty="0" smtClean="0">
                <a:latin typeface="Agency FB" panose="020B0503020202020204" pitchFamily="34" charset="0"/>
              </a:rPr>
              <a:t>rd</a:t>
            </a:r>
            <a:r>
              <a:rPr lang="en-US" sz="1600" b="1" u="sng" dirty="0" smtClean="0">
                <a:latin typeface="Agency FB" panose="020B0503020202020204" pitchFamily="34" charset="0"/>
              </a:rPr>
              <a:t> time</a:t>
            </a:r>
            <a:r>
              <a:rPr lang="en-US" sz="1600" b="1" dirty="0" smtClean="0">
                <a:latin typeface="Agency FB" panose="020B0503020202020204" pitchFamily="34" charset="0"/>
              </a:rPr>
              <a:t>: </a:t>
            </a:r>
            <a:r>
              <a:rPr lang="en-US" sz="1600" dirty="0">
                <a:latin typeface="Agency FB" panose="020B0503020202020204" pitchFamily="34" charset="0"/>
              </a:rPr>
              <a:t>The veteran stated that the night after our last session, </a:t>
            </a:r>
            <a:r>
              <a:rPr lang="en-US" sz="1600" b="1" dirty="0">
                <a:latin typeface="Agency FB" panose="020B0503020202020204" pitchFamily="34" charset="0"/>
              </a:rPr>
              <a:t>he had his usual nightmare, but that there was more emphasis on his saber - and he described it as more bright and a focal point of his attention (which resulted in the dream stopping at that point)</a:t>
            </a:r>
            <a:r>
              <a:rPr lang="en-US" sz="1600" dirty="0">
                <a:latin typeface="Agency FB" panose="020B0503020202020204" pitchFamily="34" charset="0"/>
              </a:rPr>
              <a:t>. The dream ended as he was noting that the saber was brighter. He felt a little panicked upon awakening, but also relieved because it wasn’t as bad as other occurrences of the nightmare has been. "It was like the saber stopped it... I wish that it could have continued a little longer..."   The vet played the Wii “Sword play” game about 10-12 </a:t>
            </a:r>
            <a:r>
              <a:rPr lang="en-US" sz="1600" dirty="0" smtClean="0">
                <a:latin typeface="Agency FB" panose="020B0503020202020204" pitchFamily="34" charset="0"/>
              </a:rPr>
              <a:t>times. </a:t>
            </a:r>
            <a:r>
              <a:rPr lang="en-US" sz="1600" b="1" dirty="0">
                <a:latin typeface="Agency FB" panose="020B0503020202020204" pitchFamily="34" charset="0"/>
              </a:rPr>
              <a:t>“It really does have therapeutic value to me… I can’t describe it… but if really feels like it’s helping me…” </a:t>
            </a:r>
            <a:r>
              <a:rPr lang="en-US" sz="1600" b="1" dirty="0" smtClean="0">
                <a:latin typeface="Agency FB" panose="020B0503020202020204" pitchFamily="34" charset="0"/>
              </a:rPr>
              <a:t> </a:t>
            </a:r>
            <a:r>
              <a:rPr lang="en-US" sz="1600" dirty="0">
                <a:latin typeface="Agency FB" panose="020B0503020202020204" pitchFamily="34" charset="0"/>
              </a:rPr>
              <a:t/>
            </a:r>
            <a:br>
              <a:rPr lang="en-US" sz="1600" dirty="0">
                <a:latin typeface="Agency FB" panose="020B0503020202020204" pitchFamily="34" charset="0"/>
              </a:rPr>
            </a:br>
            <a:endParaRPr lang="en-US" sz="1600" dirty="0">
              <a:latin typeface="Agency FB" panose="020B0503020202020204" pitchFamily="34" charset="0"/>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0" y="533400"/>
            <a:ext cx="3657600" cy="2058913"/>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0" y="457200"/>
            <a:ext cx="3657600" cy="2167606"/>
          </a:xfrm>
        </p:spPr>
      </p:pic>
    </p:spTree>
    <p:extLst>
      <p:ext uri="{BB962C8B-B14F-4D97-AF65-F5344CB8AC3E}">
        <p14:creationId xmlns:p14="http://schemas.microsoft.com/office/powerpoint/2010/main" val="332865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848600" cy="1600200"/>
          </a:xfrm>
        </p:spPr>
        <p:txBody>
          <a:bodyPr>
            <a:noAutofit/>
          </a:bodyPr>
          <a:lstStyle/>
          <a:p>
            <a:r>
              <a:rPr lang="en-US" sz="1800" b="1" u="sng" dirty="0" smtClean="0">
                <a:latin typeface="Agency FB" panose="020B0503020202020204" pitchFamily="34" charset="0"/>
              </a:rPr>
              <a:t>1</a:t>
            </a:r>
            <a:r>
              <a:rPr lang="en-US" sz="1800" b="1" u="sng" baseline="30000" dirty="0" smtClean="0">
                <a:latin typeface="Agency FB" panose="020B0503020202020204" pitchFamily="34" charset="0"/>
              </a:rPr>
              <a:t>st</a:t>
            </a:r>
            <a:r>
              <a:rPr lang="en-US" sz="1800" b="1" u="sng" dirty="0" smtClean="0">
                <a:latin typeface="Agency FB" panose="020B0503020202020204" pitchFamily="34" charset="0"/>
              </a:rPr>
              <a:t> time</a:t>
            </a:r>
            <a:r>
              <a:rPr lang="en-US" sz="1800" b="1" dirty="0" smtClean="0">
                <a:latin typeface="Agency FB" panose="020B0503020202020204" pitchFamily="34" charset="0"/>
              </a:rPr>
              <a:t>: Opted </a:t>
            </a:r>
            <a:r>
              <a:rPr lang="en-US" sz="1800" b="1" dirty="0">
                <a:latin typeface="Agency FB" panose="020B0503020202020204" pitchFamily="34" charset="0"/>
              </a:rPr>
              <a:t>to use boxing, and the vet requested that I "fight back" with the other wand representing the perp.  Instead, this writer opted to dodge the vet's punches, which appeared to keep the vet occupied w/ trying to knock-out the </a:t>
            </a:r>
            <a:r>
              <a:rPr lang="en-US" sz="1800" b="1" dirty="0" err="1">
                <a:latin typeface="Agency FB" panose="020B0503020202020204" pitchFamily="34" charset="0"/>
              </a:rPr>
              <a:t>Mii</a:t>
            </a:r>
            <a:r>
              <a:rPr lang="en-US" sz="1800" b="1" dirty="0">
                <a:latin typeface="Agency FB" panose="020B0503020202020204" pitchFamily="34" charset="0"/>
              </a:rPr>
              <a:t> representing his perpetrator. </a:t>
            </a:r>
            <a:r>
              <a:rPr lang="en-US" sz="1800" dirty="0">
                <a:latin typeface="Agency FB" panose="020B0503020202020204" pitchFamily="34" charset="0"/>
              </a:rPr>
              <a:t>  “I’m pretty exhausted now… “  </a:t>
            </a:r>
            <a:r>
              <a:rPr lang="en-US" sz="1800" b="1" dirty="0">
                <a:latin typeface="Agency FB" panose="020B0503020202020204" pitchFamily="34" charset="0"/>
              </a:rPr>
              <a:t>He admits that the boxing seems to fit better with the level of energy that he has against his perpetrator from the Army.</a:t>
            </a:r>
            <a:r>
              <a:rPr lang="en-US" sz="1800" dirty="0">
                <a:latin typeface="Agency FB" panose="020B0503020202020204" pitchFamily="34" charset="0"/>
              </a:rPr>
              <a:t>  We also took digital photos of the vet’s victorious moments (</a:t>
            </a:r>
            <a:r>
              <a:rPr lang="en-US" sz="1800" dirty="0" err="1">
                <a:latin typeface="Agency FB" panose="020B0503020202020204" pitchFamily="34" charset="0"/>
              </a:rPr>
              <a:t>K.O.’d</a:t>
            </a:r>
            <a:r>
              <a:rPr lang="en-US" sz="1800" dirty="0">
                <a:latin typeface="Agency FB" panose="020B0503020202020204" pitchFamily="34" charset="0"/>
              </a:rPr>
              <a:t> the </a:t>
            </a:r>
            <a:r>
              <a:rPr lang="en-US" sz="1800" dirty="0" err="1">
                <a:latin typeface="Agency FB" panose="020B0503020202020204" pitchFamily="34" charset="0"/>
              </a:rPr>
              <a:t>perp</a:t>
            </a:r>
            <a:r>
              <a:rPr lang="en-US" sz="1800" dirty="0">
                <a:latin typeface="Agency FB" panose="020B0503020202020204" pitchFamily="34" charset="0"/>
              </a:rPr>
              <a:t>) which was emailed to him to print.</a:t>
            </a:r>
            <a:endParaRPr lang="en-US" sz="1800" dirty="0">
              <a:latin typeface="Agency FB" panose="020B0503020202020204" pitchFamily="34"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609600"/>
            <a:ext cx="3657600" cy="275501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38600" y="381000"/>
            <a:ext cx="4572000" cy="3498626"/>
          </a:xfrm>
        </p:spPr>
      </p:pic>
    </p:spTree>
    <p:extLst>
      <p:ext uri="{BB962C8B-B14F-4D97-AF65-F5344CB8AC3E}">
        <p14:creationId xmlns:p14="http://schemas.microsoft.com/office/powerpoint/2010/main" val="271975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229600" cy="1600200"/>
          </a:xfrm>
        </p:spPr>
        <p:txBody>
          <a:bodyPr>
            <a:normAutofit/>
          </a:bodyPr>
          <a:lstStyle/>
          <a:p>
            <a:r>
              <a:rPr lang="en-US" sz="3600" dirty="0" smtClean="0"/>
              <a:t>Acknowledgement of male sexual assault</a:t>
            </a:r>
            <a:endParaRPr lang="en-US" sz="3600" dirty="0"/>
          </a:p>
        </p:txBody>
      </p:sp>
      <p:sp>
        <p:nvSpPr>
          <p:cNvPr id="3" name="Content Placeholder 2"/>
          <p:cNvSpPr>
            <a:spLocks noGrp="1"/>
          </p:cNvSpPr>
          <p:nvPr>
            <p:ph idx="1"/>
          </p:nvPr>
        </p:nvSpPr>
        <p:spPr>
          <a:xfrm>
            <a:off x="685800" y="609600"/>
            <a:ext cx="7871534" cy="4572000"/>
          </a:xfrm>
        </p:spPr>
        <p:txBody>
          <a:bodyPr>
            <a:noAutofit/>
          </a:bodyPr>
          <a:lstStyle/>
          <a:p>
            <a:r>
              <a:rPr lang="en-US" sz="2800" dirty="0" smtClean="0">
                <a:latin typeface="Agency FB" panose="020B0503020202020204" pitchFamily="34" charset="0"/>
              </a:rPr>
              <a:t>The Uniform Military Code of Justice defined rape as something that only happens to females until 1992;</a:t>
            </a:r>
          </a:p>
          <a:p>
            <a:r>
              <a:rPr lang="en-US" sz="2800" dirty="0" smtClean="0">
                <a:latin typeface="Agency FB" panose="020B0503020202020204" pitchFamily="34" charset="0"/>
              </a:rPr>
              <a:t>Laws begin to gender neutralize the definition of rape so men can seek justice (1994);</a:t>
            </a:r>
          </a:p>
          <a:p>
            <a:pPr lvl="1"/>
            <a:r>
              <a:rPr lang="en-US" sz="2800" dirty="0" smtClean="0">
                <a:latin typeface="Agency FB" panose="020B0503020202020204" pitchFamily="34" charset="0"/>
              </a:rPr>
              <a:t>States governments, not federal, govern legal statutes of rape: GA vs. CA laws.</a:t>
            </a:r>
          </a:p>
          <a:p>
            <a:r>
              <a:rPr lang="en-US" sz="2800" dirty="0" smtClean="0">
                <a:latin typeface="Agency FB" panose="020B0503020202020204" pitchFamily="34" charset="0"/>
              </a:rPr>
              <a:t>Sexual Trauma Counselors hired by Vet Centers to assist military sexual assault survivors in counseling.</a:t>
            </a:r>
            <a:endParaRPr lang="en-US" sz="2800" dirty="0">
              <a:latin typeface="Agency FB" panose="020B0503020202020204" pitchFamily="34" charset="0"/>
            </a:endParaRPr>
          </a:p>
        </p:txBody>
      </p:sp>
      <p:sp>
        <p:nvSpPr>
          <p:cNvPr id="5" name="Slide Number Placeholder 4"/>
          <p:cNvSpPr>
            <a:spLocks noGrp="1"/>
          </p:cNvSpPr>
          <p:nvPr>
            <p:ph type="sldNum" sz="quarter" idx="12"/>
          </p:nvPr>
        </p:nvSpPr>
        <p:spPr/>
        <p:txBody>
          <a:bodyPr/>
          <a:lstStyle/>
          <a:p>
            <a:fld id="{BFEBEB0A-9E3D-4B14-9782-E2AE3DA60D96}" type="slidenum">
              <a:rPr lang="en-US" smtClean="0"/>
              <a:pPr/>
              <a:t>4</a:t>
            </a:fld>
            <a:endParaRPr lang="en-US"/>
          </a:p>
        </p:txBody>
      </p:sp>
    </p:spTree>
    <p:extLst>
      <p:ext uri="{BB962C8B-B14F-4D97-AF65-F5344CB8AC3E}">
        <p14:creationId xmlns:p14="http://schemas.microsoft.com/office/powerpoint/2010/main" val="205932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Documents and Settings\vhapordaniel\Local Settings\Temporary Internet Files\Content.IE5\Y65PAL52\MP900442793[1].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286000" y="2131828"/>
            <a:ext cx="4724400" cy="31310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7" name="Diagram 6"/>
          <p:cNvGraphicFramePr/>
          <p:nvPr>
            <p:extLst>
              <p:ext uri="{D42A27DB-BD31-4B8C-83A1-F6EECF244321}">
                <p14:modId xmlns:p14="http://schemas.microsoft.com/office/powerpoint/2010/main" val="2639892137"/>
              </p:ext>
            </p:extLst>
          </p:nvPr>
        </p:nvGraphicFramePr>
        <p:xfrm>
          <a:off x="0" y="74428"/>
          <a:ext cx="8991600" cy="6783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8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90ABA2C3-E2AC-4228-A50D-689A36F16D9E}"/>
                                            </p:graphicEl>
                                          </p:spTgt>
                                        </p:tgtEl>
                                        <p:attrNameLst>
                                          <p:attrName>style.visibility</p:attrName>
                                        </p:attrNameLst>
                                      </p:cBhvr>
                                      <p:to>
                                        <p:strVal val="visible"/>
                                      </p:to>
                                    </p:set>
                                    <p:animEffect transition="in" filter="fade">
                                      <p:cBhvr>
                                        <p:cTn id="7" dur="2000"/>
                                        <p:tgtEl>
                                          <p:spTgt spid="7">
                                            <p:graphicEl>
                                              <a:dgm id="{90ABA2C3-E2AC-4228-A50D-689A36F16D9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2BE9D38-D75F-4831-9719-A7FAF96A05C6}"/>
                                            </p:graphicEl>
                                          </p:spTgt>
                                        </p:tgtEl>
                                        <p:attrNameLst>
                                          <p:attrName>style.visibility</p:attrName>
                                        </p:attrNameLst>
                                      </p:cBhvr>
                                      <p:to>
                                        <p:strVal val="visible"/>
                                      </p:to>
                                    </p:set>
                                    <p:animEffect transition="in" filter="fade">
                                      <p:cBhvr>
                                        <p:cTn id="12" dur="2000"/>
                                        <p:tgtEl>
                                          <p:spTgt spid="7">
                                            <p:graphicEl>
                                              <a:dgm id="{B2BE9D38-D75F-4831-9719-A7FAF96A05C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F2AE707F-C2B6-4ECF-86AE-926145A003FF}"/>
                                            </p:graphicEl>
                                          </p:spTgt>
                                        </p:tgtEl>
                                        <p:attrNameLst>
                                          <p:attrName>style.visibility</p:attrName>
                                        </p:attrNameLst>
                                      </p:cBhvr>
                                      <p:to>
                                        <p:strVal val="visible"/>
                                      </p:to>
                                    </p:set>
                                    <p:animEffect transition="in" filter="fade">
                                      <p:cBhvr>
                                        <p:cTn id="15" dur="2000"/>
                                        <p:tgtEl>
                                          <p:spTgt spid="7">
                                            <p:graphicEl>
                                              <a:dgm id="{F2AE707F-C2B6-4ECF-86AE-926145A003F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2E3830C4-C4C8-4E1C-B28B-2386E8033010}"/>
                                            </p:graphicEl>
                                          </p:spTgt>
                                        </p:tgtEl>
                                        <p:attrNameLst>
                                          <p:attrName>style.visibility</p:attrName>
                                        </p:attrNameLst>
                                      </p:cBhvr>
                                      <p:to>
                                        <p:strVal val="visible"/>
                                      </p:to>
                                    </p:set>
                                    <p:animEffect transition="in" filter="fade">
                                      <p:cBhvr>
                                        <p:cTn id="20" dur="2000"/>
                                        <p:tgtEl>
                                          <p:spTgt spid="7">
                                            <p:graphicEl>
                                              <a:dgm id="{2E3830C4-C4C8-4E1C-B28B-2386E803301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50F4844C-9BEC-4356-B179-2F5001DD1D0E}"/>
                                            </p:graphicEl>
                                          </p:spTgt>
                                        </p:tgtEl>
                                        <p:attrNameLst>
                                          <p:attrName>style.visibility</p:attrName>
                                        </p:attrNameLst>
                                      </p:cBhvr>
                                      <p:to>
                                        <p:strVal val="visible"/>
                                      </p:to>
                                    </p:set>
                                    <p:animEffect transition="in" filter="fade">
                                      <p:cBhvr>
                                        <p:cTn id="23" dur="2000"/>
                                        <p:tgtEl>
                                          <p:spTgt spid="7">
                                            <p:graphicEl>
                                              <a:dgm id="{50F4844C-9BEC-4356-B179-2F5001DD1D0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3D6BC853-AE81-451A-A404-165D4C841886}"/>
                                            </p:graphicEl>
                                          </p:spTgt>
                                        </p:tgtEl>
                                        <p:attrNameLst>
                                          <p:attrName>style.visibility</p:attrName>
                                        </p:attrNameLst>
                                      </p:cBhvr>
                                      <p:to>
                                        <p:strVal val="visible"/>
                                      </p:to>
                                    </p:set>
                                    <p:animEffect transition="in" filter="fade">
                                      <p:cBhvr>
                                        <p:cTn id="28" dur="2000"/>
                                        <p:tgtEl>
                                          <p:spTgt spid="7">
                                            <p:graphicEl>
                                              <a:dgm id="{3D6BC853-AE81-451A-A404-165D4C84188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828AFF86-EDF5-42CB-B6F4-22B0C86C8DD0}"/>
                                            </p:graphicEl>
                                          </p:spTgt>
                                        </p:tgtEl>
                                        <p:attrNameLst>
                                          <p:attrName>style.visibility</p:attrName>
                                        </p:attrNameLst>
                                      </p:cBhvr>
                                      <p:to>
                                        <p:strVal val="visible"/>
                                      </p:to>
                                    </p:set>
                                    <p:animEffect transition="in" filter="fade">
                                      <p:cBhvr>
                                        <p:cTn id="31" dur="2000"/>
                                        <p:tgtEl>
                                          <p:spTgt spid="7">
                                            <p:graphicEl>
                                              <a:dgm id="{828AFF86-EDF5-42CB-B6F4-22B0C86C8DD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063AC9A2-8A33-418E-82D2-F1CAEBD0EF64}"/>
                                            </p:graphicEl>
                                          </p:spTgt>
                                        </p:tgtEl>
                                        <p:attrNameLst>
                                          <p:attrName>style.visibility</p:attrName>
                                        </p:attrNameLst>
                                      </p:cBhvr>
                                      <p:to>
                                        <p:strVal val="visible"/>
                                      </p:to>
                                    </p:set>
                                    <p:animEffect transition="in" filter="fade">
                                      <p:cBhvr>
                                        <p:cTn id="36" dur="2000"/>
                                        <p:tgtEl>
                                          <p:spTgt spid="7">
                                            <p:graphicEl>
                                              <a:dgm id="{063AC9A2-8A33-418E-82D2-F1CAEBD0EF6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190BE0D3-36A4-48E0-AD8C-2194349C8D76}"/>
                                            </p:graphicEl>
                                          </p:spTgt>
                                        </p:tgtEl>
                                        <p:attrNameLst>
                                          <p:attrName>style.visibility</p:attrName>
                                        </p:attrNameLst>
                                      </p:cBhvr>
                                      <p:to>
                                        <p:strVal val="visible"/>
                                      </p:to>
                                    </p:set>
                                    <p:animEffect transition="in" filter="fade">
                                      <p:cBhvr>
                                        <p:cTn id="39" dur="2000"/>
                                        <p:tgtEl>
                                          <p:spTgt spid="7">
                                            <p:graphicEl>
                                              <a:dgm id="{190BE0D3-36A4-48E0-AD8C-2194349C8D7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graphicEl>
                                              <a:dgm id="{C4CFF487-8731-42AB-B263-696E3AEE2ED8}"/>
                                            </p:graphicEl>
                                          </p:spTgt>
                                        </p:tgtEl>
                                        <p:attrNameLst>
                                          <p:attrName>style.visibility</p:attrName>
                                        </p:attrNameLst>
                                      </p:cBhvr>
                                      <p:to>
                                        <p:strVal val="visible"/>
                                      </p:to>
                                    </p:set>
                                    <p:animEffect transition="in" filter="fade">
                                      <p:cBhvr>
                                        <p:cTn id="44" dur="2000"/>
                                        <p:tgtEl>
                                          <p:spTgt spid="7">
                                            <p:graphicEl>
                                              <a:dgm id="{C4CFF487-8731-42AB-B263-696E3AEE2ED8}"/>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graphicEl>
                                              <a:dgm id="{6EE23C48-275D-4A49-B357-6036AE21A0B7}"/>
                                            </p:graphicEl>
                                          </p:spTgt>
                                        </p:tgtEl>
                                        <p:attrNameLst>
                                          <p:attrName>style.visibility</p:attrName>
                                        </p:attrNameLst>
                                      </p:cBhvr>
                                      <p:to>
                                        <p:strVal val="visible"/>
                                      </p:to>
                                    </p:set>
                                    <p:animEffect transition="in" filter="fade">
                                      <p:cBhvr>
                                        <p:cTn id="47" dur="2000"/>
                                        <p:tgtEl>
                                          <p:spTgt spid="7">
                                            <p:graphicEl>
                                              <a:dgm id="{6EE23C48-275D-4A49-B357-6036AE21A0B7}"/>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graphicEl>
                                              <a:dgm id="{FB568E9A-062A-4B05-A727-6E8706E225F7}"/>
                                            </p:graphicEl>
                                          </p:spTgt>
                                        </p:tgtEl>
                                        <p:attrNameLst>
                                          <p:attrName>style.visibility</p:attrName>
                                        </p:attrNameLst>
                                      </p:cBhvr>
                                      <p:to>
                                        <p:strVal val="visible"/>
                                      </p:to>
                                    </p:set>
                                    <p:animEffect transition="in" filter="fade">
                                      <p:cBhvr>
                                        <p:cTn id="50" dur="2000"/>
                                        <p:tgtEl>
                                          <p:spTgt spid="7">
                                            <p:graphicEl>
                                              <a:dgm id="{FB568E9A-062A-4B05-A727-6E8706E225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567558"/>
            <a:ext cx="7772400" cy="914400"/>
          </a:xfrm>
        </p:spPr>
        <p:txBody>
          <a:bodyPr>
            <a:noAutofit/>
          </a:bodyPr>
          <a:lstStyle/>
          <a:p>
            <a:pPr algn="ctr"/>
            <a:r>
              <a:rPr lang="en-US" sz="3200" dirty="0" smtClean="0">
                <a:solidFill>
                  <a:schemeClr val="accent5">
                    <a:lumMod val="75000"/>
                  </a:schemeClr>
                </a:solidFill>
              </a:rPr>
              <a:t>Emotionally processing traumatic events: Goals</a:t>
            </a:r>
            <a:endParaRPr lang="en-US" sz="3200" dirty="0">
              <a:solidFill>
                <a:schemeClr val="accent5">
                  <a:lumMod val="75000"/>
                </a:schemeClr>
              </a:solidFill>
            </a:endParaRPr>
          </a:p>
        </p:txBody>
      </p:sp>
      <p:sp>
        <p:nvSpPr>
          <p:cNvPr id="29699" name="Rectangle 3"/>
          <p:cNvSpPr>
            <a:spLocks noGrp="1" noChangeArrowheads="1"/>
          </p:cNvSpPr>
          <p:nvPr>
            <p:ph idx="1"/>
          </p:nvPr>
        </p:nvSpPr>
        <p:spPr>
          <a:xfrm>
            <a:off x="2819400" y="1524000"/>
            <a:ext cx="6324600" cy="4800600"/>
          </a:xfrm>
        </p:spPr>
        <p:txBody>
          <a:bodyPr>
            <a:normAutofit/>
          </a:bodyPr>
          <a:lstStyle/>
          <a:p>
            <a:r>
              <a:rPr lang="en-US" sz="2800" dirty="0" smtClean="0">
                <a:latin typeface="Agency FB" panose="020B0503020202020204" pitchFamily="34" charset="0"/>
              </a:rPr>
              <a:t>Increased understanding of one’s own unique PTSD symptoms &amp; triggers</a:t>
            </a:r>
            <a:endParaRPr lang="en-US" sz="2800" dirty="0">
              <a:latin typeface="Agency FB" panose="020B0503020202020204" pitchFamily="34" charset="0"/>
            </a:endParaRPr>
          </a:p>
          <a:p>
            <a:r>
              <a:rPr lang="en-US" sz="2800" dirty="0" smtClean="0">
                <a:latin typeface="Agency FB" panose="020B0503020202020204" pitchFamily="34" charset="0"/>
              </a:rPr>
              <a:t>Reduction </a:t>
            </a:r>
            <a:r>
              <a:rPr lang="en-US" sz="2800" dirty="0">
                <a:latin typeface="Agency FB" panose="020B0503020202020204" pitchFamily="34" charset="0"/>
              </a:rPr>
              <a:t>of </a:t>
            </a:r>
            <a:r>
              <a:rPr lang="en-US" sz="2800" dirty="0" smtClean="0">
                <a:latin typeface="Agency FB" panose="020B0503020202020204" pitchFamily="34" charset="0"/>
              </a:rPr>
              <a:t>hyperarousal &amp; reexperiencing symptoms </a:t>
            </a:r>
          </a:p>
          <a:p>
            <a:r>
              <a:rPr lang="en-US" sz="2800" dirty="0" smtClean="0">
                <a:latin typeface="Agency FB" panose="020B0503020202020204" pitchFamily="34" charset="0"/>
              </a:rPr>
              <a:t>Reduction of distorted beliefs</a:t>
            </a:r>
          </a:p>
          <a:p>
            <a:r>
              <a:rPr lang="en-US" sz="2800" dirty="0" smtClean="0">
                <a:latin typeface="Agency FB" panose="020B0503020202020204" pitchFamily="34" charset="0"/>
              </a:rPr>
              <a:t>Gain insight</a:t>
            </a:r>
            <a:endParaRPr lang="en-US" sz="2800" dirty="0">
              <a:latin typeface="Agency FB" panose="020B0503020202020204" pitchFamily="34" charset="0"/>
            </a:endParaRPr>
          </a:p>
          <a:p>
            <a:r>
              <a:rPr lang="en-US" sz="2800" dirty="0" smtClean="0">
                <a:latin typeface="Agency FB" panose="020B0503020202020204" pitchFamily="34" charset="0"/>
              </a:rPr>
              <a:t>Reduction of dysfunctional coping</a:t>
            </a:r>
          </a:p>
          <a:p>
            <a:r>
              <a:rPr lang="en-US" sz="2800" dirty="0" smtClean="0">
                <a:latin typeface="Agency FB" panose="020B0503020202020204" pitchFamily="34" charset="0"/>
              </a:rPr>
              <a:t>Permission to have all emotions</a:t>
            </a:r>
          </a:p>
          <a:p>
            <a:r>
              <a:rPr lang="en-US" sz="2800" dirty="0" smtClean="0">
                <a:latin typeface="Agency FB" panose="020B0503020202020204" pitchFamily="34" charset="0"/>
              </a:rPr>
              <a:t>Increased self-worth</a:t>
            </a:r>
            <a:endParaRPr lang="en-US" sz="2800" dirty="0">
              <a:latin typeface="Agency FB" panose="020B0503020202020204" pitchFamily="34" charset="0"/>
            </a:endParaRPr>
          </a:p>
        </p:txBody>
      </p:sp>
      <p:pic>
        <p:nvPicPr>
          <p:cNvPr id="4099" name="Picture 3" descr="C:\Users\lori\AppData\Local\Microsoft\Windows\Temporary Internet Files\Content.IE5\E71TC6GW\MC9002305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8600" y="1295400"/>
            <a:ext cx="2416721" cy="522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2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3400" y="304800"/>
            <a:ext cx="8001000" cy="3505200"/>
          </a:xfrm>
          <a:prstGeom prst="rect">
            <a:avLst/>
          </a:prstGeom>
          <a:solidFill>
            <a:schemeClr val="tx1"/>
          </a:solidFill>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smtClean="0">
              <a:ln>
                <a:noFill/>
              </a:ln>
              <a:solidFill>
                <a:schemeClr val="bg2"/>
              </a:solidFill>
              <a:effectLst/>
              <a:uLnTx/>
              <a:uFillTx/>
              <a:latin typeface="Agency FB" panose="020B0503020202020204" pitchFamily="34" charset="0"/>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solidFill>
                <a:effectLst/>
                <a:uLnTx/>
                <a:uFillTx/>
                <a:latin typeface="Agency FB" panose="020B0503020202020204" pitchFamily="34" charset="0"/>
              </a:rPr>
              <a:t>myduty.mil (for current or recently deployed)</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solidFill>
                <a:effectLst/>
                <a:uLnTx/>
                <a:uFillTx/>
                <a:latin typeface="Agency FB" panose="020B0503020202020204" pitchFamily="34" charset="0"/>
                <a:hlinkClick r:id="rId2"/>
              </a:rPr>
              <a:t>www.jimhopper.com</a:t>
            </a:r>
            <a:endParaRPr kumimoji="0" lang="en-US" sz="2600" b="0" i="0" u="none" strike="noStrike" kern="1200" cap="none" spc="0" normalizeH="0" baseline="0" noProof="0" dirty="0" smtClean="0">
              <a:ln>
                <a:noFill/>
              </a:ln>
              <a:solidFill>
                <a:schemeClr val="bg2"/>
              </a:solidFill>
              <a:effectLst/>
              <a:uLnTx/>
              <a:uFillTx/>
              <a:latin typeface="Agency FB" panose="020B0503020202020204" pitchFamily="34" charset="0"/>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bg2"/>
                </a:solidFill>
                <a:effectLst/>
                <a:uLnTx/>
                <a:uFillTx/>
                <a:latin typeface="Agency FB" panose="020B0503020202020204" pitchFamily="34" charset="0"/>
              </a:rPr>
              <a:t>www.malesurvivor.org</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1" i="0" u="none" strike="noStrike" kern="1200" cap="none" spc="0" normalizeH="0" baseline="0" noProof="0" dirty="0" smtClean="0">
                <a:ln>
                  <a:noFill/>
                </a:ln>
                <a:solidFill>
                  <a:schemeClr val="bg2"/>
                </a:solidFill>
                <a:effectLst/>
                <a:uLnTx/>
                <a:uFillTx/>
                <a:latin typeface="Agency FB" panose="020B0503020202020204" pitchFamily="34" charset="0"/>
              </a:rPr>
              <a:t>Boys and Men Healing </a:t>
            </a:r>
            <a:r>
              <a:rPr kumimoji="0" lang="en-US" sz="2600" b="0" i="0" u="none" strike="noStrike" kern="1200" cap="none" spc="0" normalizeH="0" baseline="0" noProof="0" dirty="0" smtClean="0">
                <a:ln>
                  <a:noFill/>
                </a:ln>
                <a:solidFill>
                  <a:schemeClr val="bg2"/>
                </a:solidFill>
                <a:effectLst/>
                <a:uLnTx/>
                <a:uFillTx/>
                <a:latin typeface="Agency FB" panose="020B0503020202020204" pitchFamily="34" charset="0"/>
              </a:rPr>
              <a:t>(documentary)</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solidFill>
                  <a:schemeClr val="bg2"/>
                </a:solidFill>
                <a:latin typeface="Agency FB" panose="020B0503020202020204" pitchFamily="34" charset="0"/>
              </a:rPr>
              <a:t>The  Invisible War (documentary)</a:t>
            </a:r>
            <a:endParaRPr kumimoji="0" lang="en-US" sz="2600" b="0" i="0" u="none" strike="noStrike" kern="1200" cap="none" spc="0" normalizeH="0" baseline="0" noProof="0" dirty="0" smtClean="0">
              <a:ln>
                <a:noFill/>
              </a:ln>
              <a:solidFill>
                <a:schemeClr val="bg2"/>
              </a:solidFill>
              <a:effectLst/>
              <a:uLnTx/>
              <a:uFillTx/>
              <a:latin typeface="Agency FB" panose="020B0503020202020204" pitchFamily="34" charset="0"/>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1" i="0" u="none" strike="noStrike" kern="1200" cap="none" spc="0" normalizeH="0" baseline="0" noProof="0" dirty="0" smtClean="0">
                <a:ln>
                  <a:noFill/>
                </a:ln>
                <a:solidFill>
                  <a:schemeClr val="bg2"/>
                </a:solidFill>
                <a:effectLst/>
                <a:uLnTx/>
                <a:uFillTx/>
                <a:latin typeface="Agency FB" panose="020B0503020202020204" pitchFamily="34" charset="0"/>
              </a:rPr>
              <a:t>Playing With Fire </a:t>
            </a:r>
            <a:r>
              <a:rPr kumimoji="0" lang="en-US" sz="2600" b="0" i="0" u="none" strike="noStrike" kern="1200" cap="none" spc="0" normalizeH="0" baseline="0" noProof="0" dirty="0" smtClean="0">
                <a:ln>
                  <a:noFill/>
                </a:ln>
                <a:solidFill>
                  <a:schemeClr val="bg2"/>
                </a:solidFill>
                <a:effectLst/>
                <a:uLnTx/>
                <a:uFillTx/>
                <a:latin typeface="Agency FB" panose="020B0503020202020204" pitchFamily="34" charset="0"/>
              </a:rPr>
              <a:t>by Theo </a:t>
            </a:r>
            <a:r>
              <a:rPr kumimoji="0" lang="en-US" sz="2600" b="0" i="0" u="none" strike="noStrike" kern="1200" cap="none" spc="0" normalizeH="0" baseline="0" noProof="0" dirty="0" err="1" smtClean="0">
                <a:ln>
                  <a:noFill/>
                </a:ln>
                <a:solidFill>
                  <a:schemeClr val="bg2"/>
                </a:solidFill>
                <a:effectLst/>
                <a:uLnTx/>
                <a:uFillTx/>
                <a:latin typeface="Agency FB" panose="020B0503020202020204" pitchFamily="34" charset="0"/>
              </a:rPr>
              <a:t>Fleury</a:t>
            </a:r>
            <a:endParaRPr kumimoji="0" lang="en-US" sz="2600" b="0" i="0" u="none" strike="noStrike" kern="1200" cap="none" spc="0" normalizeH="0" baseline="0" noProof="0" dirty="0" smtClean="0">
              <a:ln>
                <a:noFill/>
              </a:ln>
              <a:solidFill>
                <a:schemeClr val="bg2"/>
              </a:solidFill>
              <a:effectLst/>
              <a:uLnTx/>
              <a:uFillTx/>
              <a:latin typeface="Agency FB" panose="020B0503020202020204" pitchFamily="34" charset="0"/>
            </a:endParaRPr>
          </a:p>
          <a:p>
            <a:endParaRPr lang="en-US" sz="2800" u="sng" dirty="0" smtClean="0">
              <a:latin typeface="Agency FB" panose="020B0503020202020204" pitchFamily="34" charset="0"/>
            </a:endParaRPr>
          </a:p>
          <a:p>
            <a:pPr>
              <a:buFont typeface="Arial" pitchFamily="34" charset="0"/>
              <a:buChar char="•"/>
            </a:pPr>
            <a:r>
              <a:rPr lang="en-US" sz="2800" u="sng" dirty="0" smtClean="0">
                <a:latin typeface="Agency FB" panose="020B0503020202020204" pitchFamily="34" charset="0"/>
              </a:rPr>
              <a:t>Honor Betrayed: Sexual Abuse in America’s Military  </a:t>
            </a:r>
            <a:r>
              <a:rPr lang="en-US" sz="2800" dirty="0" err="1" smtClean="0">
                <a:latin typeface="Agency FB" panose="020B0503020202020204" pitchFamily="34" charset="0"/>
              </a:rPr>
              <a:t>Mic</a:t>
            </a:r>
            <a:r>
              <a:rPr lang="en-US" sz="2800" dirty="0" smtClean="0">
                <a:latin typeface="Agency FB" panose="020B0503020202020204" pitchFamily="34" charset="0"/>
              </a:rPr>
              <a:t> Hunter, 2004</a:t>
            </a:r>
          </a:p>
          <a:p>
            <a:pPr>
              <a:buFont typeface="Arial" pitchFamily="34" charset="0"/>
              <a:buChar char="•"/>
            </a:pPr>
            <a:r>
              <a:rPr lang="en-US" sz="2800" u="sng" dirty="0" smtClean="0">
                <a:latin typeface="Agency FB" panose="020B0503020202020204" pitchFamily="34" charset="0"/>
              </a:rPr>
              <a:t>The Sexually Abused Male: Application of Treatment Strategies  </a:t>
            </a:r>
            <a:r>
              <a:rPr lang="en-US" sz="2800" dirty="0" err="1" smtClean="0">
                <a:latin typeface="Agency FB" panose="020B0503020202020204" pitchFamily="34" charset="0"/>
              </a:rPr>
              <a:t>Mic</a:t>
            </a:r>
            <a:r>
              <a:rPr lang="en-US" sz="2800" dirty="0" smtClean="0">
                <a:latin typeface="Agency FB" panose="020B0503020202020204" pitchFamily="34" charset="0"/>
              </a:rPr>
              <a:t> Hunter, 1990</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smtClean="0">
              <a:ln>
                <a:noFill/>
              </a:ln>
              <a:solidFill>
                <a:schemeClr val="bg2"/>
              </a:solidFill>
              <a:effectLst/>
              <a:uLnTx/>
              <a:uFillTx/>
              <a:latin typeface="Agency FB" panose="020B0503020202020204" pitchFamily="34" charset="0"/>
            </a:endParaRPr>
          </a:p>
          <a:p>
            <a:pPr marR="0" lvl="0" algn="r" defTabSz="914400" rtl="0" eaLnBrk="1" fontAlgn="auto" latinLnBrk="0" hangingPunct="1">
              <a:lnSpc>
                <a:spcPct val="100000"/>
              </a:lnSpc>
              <a:spcBef>
                <a:spcPts val="600"/>
              </a:spcBef>
              <a:spcAft>
                <a:spcPts val="0"/>
              </a:spcAft>
              <a:buClr>
                <a:schemeClr val="accent2"/>
              </a:buClr>
              <a:buSzPct val="85000"/>
              <a:tabLst/>
              <a:defRPr/>
            </a:pPr>
            <a:r>
              <a:rPr kumimoji="0" lang="en-US" sz="2600" b="0" i="0" u="none" strike="noStrike" kern="1200" cap="none" spc="0" normalizeH="0" baseline="0" noProof="0" dirty="0" smtClean="0">
                <a:ln>
                  <a:noFill/>
                </a:ln>
                <a:solidFill>
                  <a:srgbClr val="002060"/>
                </a:solidFill>
                <a:effectLst/>
                <a:uLnTx/>
                <a:uFillTx/>
                <a:latin typeface="Agency FB" panose="020B0503020202020204" pitchFamily="34" charset="0"/>
              </a:rPr>
              <a:t>Lori.daniels@va.gov</a:t>
            </a:r>
          </a:p>
        </p:txBody>
      </p:sp>
    </p:spTree>
    <p:extLst>
      <p:ext uri="{BB962C8B-B14F-4D97-AF65-F5344CB8AC3E}">
        <p14:creationId xmlns:p14="http://schemas.microsoft.com/office/powerpoint/2010/main" val="19492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90600" y="1526500"/>
            <a:ext cx="7924800" cy="5786199"/>
          </a:xfrm>
          <a:prstGeom prst="rect">
            <a:avLst/>
          </a:prstGeom>
          <a:noFill/>
          <a:ln w="9525">
            <a:noFill/>
            <a:miter lim="800000"/>
            <a:headEnd/>
            <a:tailEnd/>
          </a:ln>
          <a:effectLst/>
        </p:spPr>
        <p:txBody>
          <a:bodyPr wrap="square">
            <a:spAutoFit/>
          </a:bodyPr>
          <a:lstStyle/>
          <a:p>
            <a:pPr eaLnBrk="1" hangingPunct="1"/>
            <a:r>
              <a:rPr lang="en-US" sz="2400" dirty="0">
                <a:solidFill>
                  <a:srgbClr val="C00000"/>
                </a:solidFill>
                <a:latin typeface="Agency FB" panose="020B0503020202020204" pitchFamily="34" charset="0"/>
              </a:rPr>
              <a:t>			</a:t>
            </a:r>
            <a:r>
              <a:rPr lang="en-US" sz="2800" b="1" dirty="0">
                <a:solidFill>
                  <a:srgbClr val="C00000"/>
                </a:solidFill>
                <a:latin typeface="Agency FB" panose="020B0503020202020204" pitchFamily="34" charset="0"/>
              </a:rPr>
              <a:t>Men</a:t>
            </a:r>
            <a:r>
              <a:rPr lang="en-US" sz="2400" dirty="0">
                <a:solidFill>
                  <a:srgbClr val="C00000"/>
                </a:solidFill>
                <a:latin typeface="Agency FB" panose="020B0503020202020204" pitchFamily="34" charset="0"/>
              </a:rPr>
              <a:t>			</a:t>
            </a:r>
            <a:r>
              <a:rPr lang="en-US" sz="2800" b="1" dirty="0">
                <a:solidFill>
                  <a:srgbClr val="C00000"/>
                </a:solidFill>
                <a:latin typeface="Agency FB" panose="020B0503020202020204" pitchFamily="34" charset="0"/>
              </a:rPr>
              <a:t>Women</a:t>
            </a:r>
          </a:p>
          <a:p>
            <a:pPr eaLnBrk="1" hangingPunct="1"/>
            <a:r>
              <a:rPr lang="en-US" sz="2400" dirty="0">
                <a:solidFill>
                  <a:srgbClr val="C00000"/>
                </a:solidFill>
                <a:latin typeface="Agency FB" panose="020B0503020202020204" pitchFamily="34" charset="0"/>
              </a:rPr>
              <a:t>			Event	PTSD		Event 	PTSD						</a:t>
            </a:r>
          </a:p>
          <a:p>
            <a:pPr eaLnBrk="1" hangingPunct="1"/>
            <a:r>
              <a:rPr lang="en-US" sz="2400" dirty="0">
                <a:solidFill>
                  <a:srgbClr val="C00000"/>
                </a:solidFill>
                <a:latin typeface="Agency FB" panose="020B0503020202020204" pitchFamily="34" charset="0"/>
              </a:rPr>
              <a:t>Natural Disaster	18.9	3.7		15.2	5.4</a:t>
            </a:r>
          </a:p>
          <a:p>
            <a:pPr eaLnBrk="1" hangingPunct="1"/>
            <a:endParaRPr lang="en-US" sz="2400" dirty="0">
              <a:solidFill>
                <a:srgbClr val="C00000"/>
              </a:solidFill>
              <a:latin typeface="Agency FB" panose="020B0503020202020204" pitchFamily="34" charset="0"/>
            </a:endParaRPr>
          </a:p>
          <a:p>
            <a:pPr eaLnBrk="1" hangingPunct="1"/>
            <a:r>
              <a:rPr lang="en-US" sz="2400" dirty="0">
                <a:solidFill>
                  <a:srgbClr val="C00000"/>
                </a:solidFill>
                <a:latin typeface="Agency FB" panose="020B0503020202020204" pitchFamily="34" charset="0"/>
              </a:rPr>
              <a:t>Criminal Assault	11.1	1.8		6.9	21.3</a:t>
            </a:r>
          </a:p>
          <a:p>
            <a:pPr eaLnBrk="1" hangingPunct="1"/>
            <a:endParaRPr lang="en-US" sz="2400" dirty="0">
              <a:solidFill>
                <a:srgbClr val="C00000"/>
              </a:solidFill>
              <a:latin typeface="Agency FB" panose="020B0503020202020204" pitchFamily="34" charset="0"/>
            </a:endParaRPr>
          </a:p>
          <a:p>
            <a:pPr eaLnBrk="1" hangingPunct="1"/>
            <a:r>
              <a:rPr lang="en-US" sz="2800" b="1" dirty="0">
                <a:solidFill>
                  <a:srgbClr val="C00000"/>
                </a:solidFill>
                <a:latin typeface="Agency FB" panose="020B0503020202020204" pitchFamily="34" charset="0"/>
              </a:rPr>
              <a:t>Combat		6.4	38.8		0.0	-</a:t>
            </a:r>
          </a:p>
          <a:p>
            <a:pPr eaLnBrk="1" hangingPunct="1"/>
            <a:endParaRPr lang="en-US" sz="2800" b="1" dirty="0">
              <a:solidFill>
                <a:srgbClr val="C00000"/>
              </a:solidFill>
              <a:latin typeface="Agency FB" panose="020B0503020202020204" pitchFamily="34" charset="0"/>
            </a:endParaRPr>
          </a:p>
          <a:p>
            <a:pPr eaLnBrk="1" hangingPunct="1"/>
            <a:r>
              <a:rPr lang="en-US" sz="2800" b="1" dirty="0">
                <a:solidFill>
                  <a:srgbClr val="C00000"/>
                </a:solidFill>
                <a:latin typeface="Agency FB" panose="020B0503020202020204" pitchFamily="34" charset="0"/>
              </a:rPr>
              <a:t>Rape			0.7	65.0		9.2	49.5</a:t>
            </a:r>
          </a:p>
          <a:p>
            <a:pPr eaLnBrk="1" hangingPunct="1"/>
            <a:endParaRPr lang="en-US" sz="2400" dirty="0">
              <a:solidFill>
                <a:srgbClr val="C00000"/>
              </a:solidFill>
              <a:latin typeface="Agency FB" panose="020B0503020202020204" pitchFamily="34" charset="0"/>
            </a:endParaRPr>
          </a:p>
          <a:p>
            <a:pPr eaLnBrk="1" hangingPunct="1"/>
            <a:r>
              <a:rPr lang="en-US" sz="2400" dirty="0">
                <a:solidFill>
                  <a:srgbClr val="C00000"/>
                </a:solidFill>
                <a:latin typeface="Agency FB" panose="020B0503020202020204" pitchFamily="34" charset="0"/>
              </a:rPr>
              <a:t>Any trauma		60.7	8.1		51.2	20.4</a:t>
            </a:r>
          </a:p>
          <a:p>
            <a:pPr algn="r" eaLnBrk="1" hangingPunct="1"/>
            <a:r>
              <a:rPr lang="en-US" i="1" dirty="0" smtClean="0">
                <a:solidFill>
                  <a:srgbClr val="C00000"/>
                </a:solidFill>
                <a:latin typeface="Agency FB" panose="020B0503020202020204" pitchFamily="34" charset="0"/>
              </a:rPr>
              <a:t>Kessler </a:t>
            </a:r>
            <a:r>
              <a:rPr lang="en-US" i="1" dirty="0">
                <a:solidFill>
                  <a:srgbClr val="C00000"/>
                </a:solidFill>
                <a:latin typeface="Agency FB" panose="020B0503020202020204" pitchFamily="34" charset="0"/>
              </a:rPr>
              <a:t>et al (1995)</a:t>
            </a:r>
          </a:p>
          <a:p>
            <a:pPr eaLnBrk="1" hangingPunct="1"/>
            <a:endParaRPr lang="en-US" sz="2400" i="1" dirty="0">
              <a:solidFill>
                <a:srgbClr val="C00000"/>
              </a:solidFill>
              <a:latin typeface="Agency FB" panose="020B0503020202020204" pitchFamily="34" charset="0"/>
            </a:endParaRPr>
          </a:p>
          <a:p>
            <a:pPr eaLnBrk="1" hangingPunct="1"/>
            <a:endParaRPr lang="en-US" sz="2400" dirty="0">
              <a:solidFill>
                <a:srgbClr val="C00000"/>
              </a:solidFill>
              <a:latin typeface="Agency FB" panose="020B0503020202020204" pitchFamily="34" charset="0"/>
            </a:endParaRPr>
          </a:p>
        </p:txBody>
      </p:sp>
      <p:sp>
        <p:nvSpPr>
          <p:cNvPr id="6148" name="Rectangle 4"/>
          <p:cNvSpPr>
            <a:spLocks noGrp="1" noRot="1" noChangeArrowheads="1"/>
          </p:cNvSpPr>
          <p:nvPr>
            <p:ph type="title"/>
          </p:nvPr>
        </p:nvSpPr>
        <p:spPr>
          <a:xfrm>
            <a:off x="685800" y="228600"/>
            <a:ext cx="7914167" cy="1143000"/>
          </a:xfrm>
        </p:spPr>
        <p:txBody>
          <a:bodyPr>
            <a:normAutofit/>
          </a:bodyPr>
          <a:lstStyle/>
          <a:p>
            <a:r>
              <a:rPr lang="en-US" sz="3200" dirty="0">
                <a:solidFill>
                  <a:schemeClr val="tx1"/>
                </a:solidFill>
              </a:rPr>
              <a:t>Lifetime prevalence rates of trauma and their association with PTSD (%)</a:t>
            </a:r>
          </a:p>
        </p:txBody>
      </p:sp>
      <p:sp>
        <p:nvSpPr>
          <p:cNvPr id="6149" name="Line 5"/>
          <p:cNvSpPr>
            <a:spLocks noChangeShapeType="1"/>
          </p:cNvSpPr>
          <p:nvPr/>
        </p:nvSpPr>
        <p:spPr bwMode="auto">
          <a:xfrm>
            <a:off x="457200" y="2590800"/>
            <a:ext cx="8229600" cy="0"/>
          </a:xfrm>
          <a:prstGeom prst="line">
            <a:avLst/>
          </a:prstGeom>
          <a:noFill/>
          <a:ln w="9525">
            <a:solidFill>
              <a:schemeClr val="tx1"/>
            </a:solidFill>
            <a:round/>
            <a:headEnd/>
            <a:tailEnd/>
          </a:ln>
          <a:effectLst>
            <a:glow rad="101600">
              <a:schemeClr val="accent6">
                <a:satMod val="175000"/>
                <a:alpha val="40000"/>
              </a:schemeClr>
            </a:glow>
          </a:effectLst>
        </p:spPr>
        <p:txBody>
          <a:bodyPr/>
          <a:lstStyle/>
          <a:p>
            <a:endParaRPr lang="en-US"/>
          </a:p>
        </p:txBody>
      </p:sp>
      <p:sp>
        <p:nvSpPr>
          <p:cNvPr id="6150" name="Line 6"/>
          <p:cNvSpPr>
            <a:spLocks noChangeShapeType="1"/>
          </p:cNvSpPr>
          <p:nvPr/>
        </p:nvSpPr>
        <p:spPr bwMode="auto">
          <a:xfrm>
            <a:off x="457200" y="3352800"/>
            <a:ext cx="8229600" cy="0"/>
          </a:xfrm>
          <a:prstGeom prst="line">
            <a:avLst/>
          </a:prstGeom>
          <a:noFill/>
          <a:ln w="9525">
            <a:solidFill>
              <a:schemeClr val="tx1"/>
            </a:solidFill>
            <a:round/>
            <a:headEnd/>
            <a:tailEnd/>
          </a:ln>
          <a:effectLst/>
        </p:spPr>
        <p:txBody>
          <a:bodyPr/>
          <a:lstStyle/>
          <a:p>
            <a:endParaRPr lang="en-US"/>
          </a:p>
        </p:txBody>
      </p:sp>
      <p:sp>
        <p:nvSpPr>
          <p:cNvPr id="6151" name="Line 7"/>
          <p:cNvSpPr>
            <a:spLocks noChangeShapeType="1"/>
          </p:cNvSpPr>
          <p:nvPr/>
        </p:nvSpPr>
        <p:spPr bwMode="auto">
          <a:xfrm>
            <a:off x="381000" y="6477000"/>
            <a:ext cx="8229600" cy="0"/>
          </a:xfrm>
          <a:prstGeom prst="line">
            <a:avLst/>
          </a:prstGeom>
          <a:noFill/>
          <a:ln w="9525">
            <a:solidFill>
              <a:schemeClr val="tx1"/>
            </a:solidFill>
            <a:round/>
            <a:headEnd/>
            <a:tailEnd/>
          </a:ln>
          <a:effectLst/>
        </p:spPr>
        <p:txBody>
          <a:bodyPr/>
          <a:lstStyle/>
          <a:p>
            <a:endParaRPr lang="en-US"/>
          </a:p>
        </p:txBody>
      </p:sp>
      <p:sp>
        <p:nvSpPr>
          <p:cNvPr id="6152" name="Line 8"/>
          <p:cNvSpPr>
            <a:spLocks noChangeShapeType="1"/>
          </p:cNvSpPr>
          <p:nvPr/>
        </p:nvSpPr>
        <p:spPr bwMode="auto">
          <a:xfrm>
            <a:off x="381000" y="5715000"/>
            <a:ext cx="8229600" cy="0"/>
          </a:xfrm>
          <a:prstGeom prst="line">
            <a:avLst/>
          </a:prstGeom>
          <a:noFill/>
          <a:ln w="9525">
            <a:solidFill>
              <a:schemeClr val="tx1"/>
            </a:solidFill>
            <a:round/>
            <a:headEnd/>
            <a:tailEnd/>
          </a:ln>
          <a:effectLst/>
        </p:spPr>
        <p:txBody>
          <a:bodyPr/>
          <a:lstStyle/>
          <a:p>
            <a:endParaRPr lang="en-US"/>
          </a:p>
        </p:txBody>
      </p:sp>
      <p:sp>
        <p:nvSpPr>
          <p:cNvPr id="6153" name="Line 9"/>
          <p:cNvSpPr>
            <a:spLocks noChangeShapeType="1"/>
          </p:cNvSpPr>
          <p:nvPr/>
        </p:nvSpPr>
        <p:spPr bwMode="auto">
          <a:xfrm>
            <a:off x="457200" y="4953000"/>
            <a:ext cx="8229600" cy="0"/>
          </a:xfrm>
          <a:prstGeom prst="line">
            <a:avLst/>
          </a:prstGeom>
          <a:noFill/>
          <a:ln w="9525">
            <a:solidFill>
              <a:schemeClr val="tx1"/>
            </a:solidFill>
            <a:round/>
            <a:headEnd/>
            <a:tailEnd/>
          </a:ln>
          <a:effectLst/>
        </p:spPr>
        <p:txBody>
          <a:bodyPr/>
          <a:lstStyle/>
          <a:p>
            <a:endParaRPr lang="en-US"/>
          </a:p>
        </p:txBody>
      </p:sp>
      <p:sp>
        <p:nvSpPr>
          <p:cNvPr id="6154" name="Line 10"/>
          <p:cNvSpPr>
            <a:spLocks noChangeShapeType="1"/>
          </p:cNvSpPr>
          <p:nvPr/>
        </p:nvSpPr>
        <p:spPr bwMode="auto">
          <a:xfrm>
            <a:off x="457200" y="4038600"/>
            <a:ext cx="8229600" cy="0"/>
          </a:xfrm>
          <a:prstGeom prst="line">
            <a:avLst/>
          </a:prstGeom>
          <a:noFill/>
          <a:ln w="9525">
            <a:solidFill>
              <a:schemeClr val="tx1"/>
            </a:solidFill>
            <a:round/>
            <a:headEnd/>
            <a:tailEnd/>
          </a:ln>
          <a:effectLst/>
        </p:spPr>
        <p:txBody>
          <a:bodyPr/>
          <a:lstStyle/>
          <a:p>
            <a:endParaRPr lang="en-US"/>
          </a:p>
        </p:txBody>
      </p:sp>
      <p:sp>
        <p:nvSpPr>
          <p:cNvPr id="6155" name="Line 11"/>
          <p:cNvSpPr>
            <a:spLocks noChangeShapeType="1"/>
          </p:cNvSpPr>
          <p:nvPr/>
        </p:nvSpPr>
        <p:spPr bwMode="auto">
          <a:xfrm>
            <a:off x="5486400" y="1752600"/>
            <a:ext cx="0" cy="4495800"/>
          </a:xfrm>
          <a:prstGeom prst="line">
            <a:avLst/>
          </a:prstGeom>
          <a:noFill/>
          <a:ln w="9525">
            <a:solidFill>
              <a:schemeClr val="tx1"/>
            </a:solidFill>
            <a:round/>
            <a:headEnd/>
            <a:tailEnd/>
          </a:ln>
          <a:effectLst>
            <a:glow rad="101600">
              <a:schemeClr val="accent6">
                <a:satMod val="175000"/>
                <a:alpha val="40000"/>
              </a:schemeClr>
            </a:glow>
          </a:effectLst>
        </p:spPr>
        <p:txBody>
          <a:bodyPr/>
          <a:lstStyle/>
          <a:p>
            <a:endParaRPr lang="en-US"/>
          </a:p>
        </p:txBody>
      </p:sp>
      <p:sp>
        <p:nvSpPr>
          <p:cNvPr id="6156" name="Line 12"/>
          <p:cNvSpPr>
            <a:spLocks noChangeShapeType="1"/>
          </p:cNvSpPr>
          <p:nvPr/>
        </p:nvSpPr>
        <p:spPr bwMode="auto">
          <a:xfrm>
            <a:off x="4570228" y="2590800"/>
            <a:ext cx="1772" cy="3886200"/>
          </a:xfrm>
          <a:prstGeom prst="line">
            <a:avLst/>
          </a:prstGeom>
          <a:noFill/>
          <a:ln w="9525">
            <a:solidFill>
              <a:schemeClr val="tx1"/>
            </a:solidFill>
            <a:round/>
            <a:headEnd/>
            <a:tailEnd/>
          </a:ln>
          <a:effectLst/>
        </p:spPr>
        <p:txBody>
          <a:bodyPr/>
          <a:lstStyle/>
          <a:p>
            <a:endParaRPr lang="en-US"/>
          </a:p>
        </p:txBody>
      </p:sp>
      <p:sp>
        <p:nvSpPr>
          <p:cNvPr id="6157" name="Line 13"/>
          <p:cNvSpPr>
            <a:spLocks noChangeShapeType="1"/>
          </p:cNvSpPr>
          <p:nvPr/>
        </p:nvSpPr>
        <p:spPr bwMode="auto">
          <a:xfrm>
            <a:off x="7315200" y="2626242"/>
            <a:ext cx="0" cy="3850758"/>
          </a:xfrm>
          <a:prstGeom prst="line">
            <a:avLst/>
          </a:prstGeom>
          <a:noFill/>
          <a:ln w="9525">
            <a:solidFill>
              <a:schemeClr val="tx1"/>
            </a:solidFill>
            <a:round/>
            <a:headEnd/>
            <a:tailEnd/>
          </a:ln>
          <a:effectLst/>
        </p:spPr>
        <p:txBody>
          <a:bodyPr/>
          <a:lstStyle/>
          <a:p>
            <a:endParaRPr lang="en-US"/>
          </a:p>
        </p:txBody>
      </p:sp>
      <p:sp>
        <p:nvSpPr>
          <p:cNvPr id="2" name="Oval 1"/>
          <p:cNvSpPr/>
          <p:nvPr/>
        </p:nvSpPr>
        <p:spPr>
          <a:xfrm>
            <a:off x="3238500" y="1371600"/>
            <a:ext cx="2552700" cy="1219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7200" y="4000500"/>
            <a:ext cx="5562600" cy="17145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56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34400" cy="762000"/>
          </a:xfrm>
        </p:spPr>
        <p:txBody>
          <a:bodyPr>
            <a:noAutofit/>
          </a:bodyPr>
          <a:lstStyle/>
          <a:p>
            <a:pPr algn="ctr">
              <a:defRPr/>
            </a:pPr>
            <a:r>
              <a:rPr lang="en-US" sz="4000" dirty="0" smtClean="0"/>
              <a:t>Gender Identity  in Military Culture</a:t>
            </a:r>
            <a:endParaRPr lang="en-US" sz="4000" dirty="0"/>
          </a:p>
        </p:txBody>
      </p:sp>
      <p:sp>
        <p:nvSpPr>
          <p:cNvPr id="31747" name="Content Placeholder 2"/>
          <p:cNvSpPr>
            <a:spLocks noGrp="1"/>
          </p:cNvSpPr>
          <p:nvPr>
            <p:ph sz="quarter" idx="1"/>
          </p:nvPr>
        </p:nvSpPr>
        <p:spPr>
          <a:xfrm>
            <a:off x="533400" y="2971800"/>
            <a:ext cx="8077200" cy="3886200"/>
          </a:xfrm>
        </p:spPr>
        <p:txBody>
          <a:bodyPr numCol="2">
            <a:noAutofit/>
          </a:bodyPr>
          <a:lstStyle/>
          <a:p>
            <a:pPr marL="0" indent="0" eaLnBrk="1" hangingPunct="1">
              <a:buNone/>
            </a:pPr>
            <a:r>
              <a:rPr lang="en-US" sz="3200" b="1" dirty="0" smtClean="0">
                <a:solidFill>
                  <a:srgbClr val="4F743A"/>
                </a:solidFill>
                <a:latin typeface="Stencil" pitchFamily="82" charset="0"/>
              </a:rPr>
              <a:t>A Good</a:t>
            </a:r>
            <a:r>
              <a:rPr lang="en-US" sz="3200" dirty="0" smtClean="0">
                <a:solidFill>
                  <a:srgbClr val="4F743A"/>
                </a:solidFill>
                <a:latin typeface="Stencil" pitchFamily="82" charset="0"/>
              </a:rPr>
              <a:t> </a:t>
            </a:r>
            <a:r>
              <a:rPr lang="en-US" sz="3200" b="1" dirty="0" smtClean="0">
                <a:solidFill>
                  <a:srgbClr val="4F743A"/>
                </a:solidFill>
                <a:latin typeface="Stencil" pitchFamily="82" charset="0"/>
              </a:rPr>
              <a:t>Soldier is…</a:t>
            </a:r>
            <a:endParaRPr lang="en-US" sz="3200" dirty="0" smtClean="0">
              <a:solidFill>
                <a:srgbClr val="4F743A"/>
              </a:solidFill>
              <a:latin typeface="Stencil" pitchFamily="82" charset="0"/>
            </a:endParaRPr>
          </a:p>
          <a:p>
            <a:pPr lvl="1" eaLnBrk="1" hangingPunct="1"/>
            <a:r>
              <a:rPr lang="en-US" sz="3200" dirty="0" smtClean="0">
                <a:solidFill>
                  <a:srgbClr val="4F743A"/>
                </a:solidFill>
                <a:latin typeface="Stencil" pitchFamily="82" charset="0"/>
              </a:rPr>
              <a:t>Physically strong</a:t>
            </a:r>
          </a:p>
          <a:p>
            <a:pPr lvl="1" eaLnBrk="1" hangingPunct="1"/>
            <a:r>
              <a:rPr lang="en-US" sz="3200" dirty="0" smtClean="0">
                <a:solidFill>
                  <a:srgbClr val="4F743A"/>
                </a:solidFill>
                <a:latin typeface="Stencil" pitchFamily="82" charset="0"/>
              </a:rPr>
              <a:t>Brave, courageous</a:t>
            </a:r>
          </a:p>
          <a:p>
            <a:pPr lvl="1" eaLnBrk="1" hangingPunct="1"/>
            <a:r>
              <a:rPr lang="en-US" sz="3200" dirty="0" smtClean="0">
                <a:solidFill>
                  <a:srgbClr val="4F743A"/>
                </a:solidFill>
                <a:latin typeface="Stencil" pitchFamily="82" charset="0"/>
              </a:rPr>
              <a:t>Heterosexual</a:t>
            </a:r>
          </a:p>
          <a:p>
            <a:pPr lvl="1" eaLnBrk="1" hangingPunct="1"/>
            <a:endParaRPr lang="en-US" sz="3200" dirty="0">
              <a:solidFill>
                <a:srgbClr val="4F743A"/>
              </a:solidFill>
              <a:latin typeface="Stencil" pitchFamily="82" charset="0"/>
            </a:endParaRPr>
          </a:p>
          <a:p>
            <a:pPr lvl="1">
              <a:lnSpc>
                <a:spcPct val="90000"/>
              </a:lnSpc>
              <a:buSzPct val="100000"/>
            </a:pPr>
            <a:endParaRPr lang="en-US" sz="3200" dirty="0" smtClean="0">
              <a:solidFill>
                <a:srgbClr val="4F743A"/>
              </a:solidFill>
              <a:latin typeface="Stencil" pitchFamily="82" charset="0"/>
            </a:endParaRPr>
          </a:p>
          <a:p>
            <a:pPr lvl="1">
              <a:lnSpc>
                <a:spcPct val="90000"/>
              </a:lnSpc>
              <a:buSzPct val="100000"/>
            </a:pPr>
            <a:endParaRPr lang="en-US" sz="3200" dirty="0">
              <a:solidFill>
                <a:srgbClr val="4F743A"/>
              </a:solidFill>
              <a:latin typeface="Stencil" pitchFamily="82" charset="0"/>
            </a:endParaRPr>
          </a:p>
          <a:p>
            <a:pPr lvl="1">
              <a:lnSpc>
                <a:spcPct val="90000"/>
              </a:lnSpc>
              <a:buSzPct val="100000"/>
            </a:pPr>
            <a:endParaRPr lang="en-US" sz="3200" dirty="0" smtClean="0">
              <a:solidFill>
                <a:srgbClr val="4F743A"/>
              </a:solidFill>
              <a:latin typeface="Stencil" pitchFamily="82" charset="0"/>
            </a:endParaRPr>
          </a:p>
          <a:p>
            <a:pPr lvl="1">
              <a:lnSpc>
                <a:spcPct val="90000"/>
              </a:lnSpc>
              <a:buSzPct val="100000"/>
            </a:pPr>
            <a:endParaRPr lang="en-US" sz="3200" dirty="0">
              <a:solidFill>
                <a:srgbClr val="4F743A"/>
              </a:solidFill>
              <a:latin typeface="Stencil" pitchFamily="82" charset="0"/>
            </a:endParaRPr>
          </a:p>
          <a:p>
            <a:pPr lvl="1">
              <a:lnSpc>
                <a:spcPct val="90000"/>
              </a:lnSpc>
              <a:buSzPct val="100000"/>
            </a:pPr>
            <a:endParaRPr lang="en-US" sz="3200" dirty="0" smtClean="0">
              <a:solidFill>
                <a:srgbClr val="4F743A"/>
              </a:solidFill>
              <a:latin typeface="Stencil" pitchFamily="82" charset="0"/>
            </a:endParaRPr>
          </a:p>
          <a:p>
            <a:pPr marL="320040" lvl="1" indent="0">
              <a:lnSpc>
                <a:spcPct val="90000"/>
              </a:lnSpc>
              <a:buSzPct val="100000"/>
              <a:buNone/>
            </a:pPr>
            <a:r>
              <a:rPr lang="en-US" sz="3200" dirty="0" smtClean="0">
                <a:solidFill>
                  <a:srgbClr val="4F743A"/>
                </a:solidFill>
                <a:latin typeface="Stencil" pitchFamily="82" charset="0"/>
              </a:rPr>
              <a:t>Suppresses</a:t>
            </a:r>
            <a:r>
              <a:rPr lang="en-US" sz="3200" dirty="0">
                <a:solidFill>
                  <a:srgbClr val="4F743A"/>
                </a:solidFill>
                <a:latin typeface="Stencil" pitchFamily="82" charset="0"/>
              </a:rPr>
              <a:t>:  </a:t>
            </a:r>
          </a:p>
          <a:p>
            <a:pPr lvl="2">
              <a:lnSpc>
                <a:spcPct val="90000"/>
              </a:lnSpc>
              <a:buSzPct val="100000"/>
            </a:pPr>
            <a:r>
              <a:rPr lang="en-US" sz="3200" dirty="0">
                <a:solidFill>
                  <a:srgbClr val="4F743A"/>
                </a:solidFill>
                <a:latin typeface="Stencil" pitchFamily="82" charset="0"/>
              </a:rPr>
              <a:t>pain</a:t>
            </a:r>
          </a:p>
          <a:p>
            <a:pPr lvl="2">
              <a:lnSpc>
                <a:spcPct val="90000"/>
              </a:lnSpc>
              <a:buSzPct val="100000"/>
            </a:pPr>
            <a:r>
              <a:rPr lang="en-US" sz="3200" dirty="0">
                <a:solidFill>
                  <a:srgbClr val="4F743A"/>
                </a:solidFill>
                <a:latin typeface="Stencil" pitchFamily="82" charset="0"/>
              </a:rPr>
              <a:t>fear</a:t>
            </a:r>
          </a:p>
          <a:p>
            <a:pPr lvl="2">
              <a:lnSpc>
                <a:spcPct val="90000"/>
              </a:lnSpc>
              <a:buSzPct val="100000"/>
            </a:pPr>
            <a:r>
              <a:rPr lang="en-US" sz="2800" dirty="0">
                <a:solidFill>
                  <a:srgbClr val="4F743A"/>
                </a:solidFill>
                <a:latin typeface="Stencil" pitchFamily="82" charset="0"/>
              </a:rPr>
              <a:t>vulnerability</a:t>
            </a:r>
          </a:p>
          <a:p>
            <a:pPr lvl="2">
              <a:lnSpc>
                <a:spcPct val="90000"/>
              </a:lnSpc>
              <a:buSzPct val="100000"/>
            </a:pPr>
            <a:r>
              <a:rPr lang="en-US" sz="3200" dirty="0">
                <a:solidFill>
                  <a:srgbClr val="4F743A"/>
                </a:solidFill>
                <a:latin typeface="Stencil" pitchFamily="82" charset="0"/>
              </a:rPr>
              <a:t> weakness</a:t>
            </a:r>
          </a:p>
          <a:p>
            <a:pPr lvl="1" eaLnBrk="1" hangingPunct="1"/>
            <a:endParaRPr lang="en-US" sz="3200" dirty="0" smtClean="0">
              <a:solidFill>
                <a:srgbClr val="4F743A"/>
              </a:solidFill>
              <a:latin typeface="Stencil" pitchFamily="82" charset="0"/>
            </a:endParaRPr>
          </a:p>
          <a:p>
            <a:pPr lvl="1" eaLnBrk="1" hangingPunct="1"/>
            <a:endParaRPr lang="en-US" sz="3200" dirty="0" smtClean="0">
              <a:solidFill>
                <a:srgbClr val="4F743A"/>
              </a:solidFill>
              <a:latin typeface="Stencil" pitchFamily="82" charset="0"/>
            </a:endParaRPr>
          </a:p>
          <a:p>
            <a:pPr lvl="1" eaLnBrk="1" hangingPunct="1"/>
            <a:endParaRPr lang="en-US" sz="3200" dirty="0" smtClean="0">
              <a:solidFill>
                <a:srgbClr val="4F743A"/>
              </a:solidFill>
              <a:latin typeface="Stencil" pitchFamily="82" charset="0"/>
            </a:endParaRPr>
          </a:p>
          <a:p>
            <a:pPr lvl="2" eaLnBrk="1" hangingPunct="1">
              <a:lnSpc>
                <a:spcPct val="90000"/>
              </a:lnSpc>
              <a:buSzPct val="100000"/>
              <a:buFont typeface="Wingdings 2" pitchFamily="18" charset="2"/>
              <a:buNone/>
            </a:pPr>
            <a:endParaRPr lang="en-US" sz="3200" dirty="0" smtClean="0">
              <a:solidFill>
                <a:srgbClr val="4F743A"/>
              </a:solidFill>
              <a:latin typeface="Stencil" pitchFamily="82" charset="0"/>
            </a:endParaRPr>
          </a:p>
        </p:txBody>
      </p:sp>
    </p:spTree>
    <p:extLst>
      <p:ext uri="{BB962C8B-B14F-4D97-AF65-F5344CB8AC3E}">
        <p14:creationId xmlns:p14="http://schemas.microsoft.com/office/powerpoint/2010/main" val="28641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1"/>
            <a:ext cx="8229600" cy="685800"/>
          </a:xfrm>
        </p:spPr>
        <p:txBody>
          <a:bodyPr>
            <a:noAutofit/>
          </a:bodyPr>
          <a:lstStyle/>
          <a:p>
            <a:pPr algn="ctr">
              <a:defRPr/>
            </a:pPr>
            <a:r>
              <a:rPr lang="en-US" sz="3600" dirty="0" smtClean="0"/>
              <a:t/>
            </a:r>
            <a:br>
              <a:rPr lang="en-US" sz="3600" dirty="0" smtClean="0"/>
            </a:br>
            <a:r>
              <a:rPr lang="en-US" sz="3600" dirty="0" smtClean="0"/>
              <a:t>Gender Identity in the Military Culture</a:t>
            </a:r>
            <a:endParaRPr lang="en-US" sz="3600" dirty="0"/>
          </a:p>
        </p:txBody>
      </p:sp>
      <p:sp>
        <p:nvSpPr>
          <p:cNvPr id="32771" name="Content Placeholder 2"/>
          <p:cNvSpPr>
            <a:spLocks noGrp="1"/>
          </p:cNvSpPr>
          <p:nvPr>
            <p:ph sz="quarter" idx="1"/>
          </p:nvPr>
        </p:nvSpPr>
        <p:spPr>
          <a:xfrm>
            <a:off x="609600" y="1676400"/>
            <a:ext cx="8120062" cy="4343401"/>
          </a:xfrm>
        </p:spPr>
        <p:txBody>
          <a:bodyPr>
            <a:normAutofit/>
          </a:bodyPr>
          <a:lstStyle/>
          <a:p>
            <a:pPr marL="0" indent="0" eaLnBrk="1" hangingPunct="1">
              <a:buNone/>
            </a:pPr>
            <a:r>
              <a:rPr lang="en-US" sz="3600" dirty="0" smtClean="0">
                <a:solidFill>
                  <a:srgbClr val="4F743A"/>
                </a:solidFill>
                <a:latin typeface="Stencil" pitchFamily="82" charset="0"/>
              </a:rPr>
              <a:t>A Real Man is…</a:t>
            </a:r>
          </a:p>
          <a:p>
            <a:pPr eaLnBrk="1" hangingPunct="1"/>
            <a:endParaRPr lang="en-US" dirty="0" smtClean="0">
              <a:latin typeface="Stencil" pitchFamily="82" charset="0"/>
            </a:endParaRPr>
          </a:p>
          <a:p>
            <a:pPr lvl="1">
              <a:lnSpc>
                <a:spcPct val="90000"/>
              </a:lnSpc>
              <a:buSzPct val="100000"/>
              <a:buFont typeface="Wingdings" pitchFamily="2" charset="2"/>
              <a:buChar char="ü"/>
            </a:pPr>
            <a:r>
              <a:rPr lang="en-US" sz="3600" dirty="0" smtClean="0">
                <a:solidFill>
                  <a:srgbClr val="4F743A"/>
                </a:solidFill>
                <a:latin typeface="Stencil" pitchFamily="82" charset="0"/>
              </a:rPr>
              <a:t>NOT feminine</a:t>
            </a:r>
          </a:p>
          <a:p>
            <a:pPr lvl="1">
              <a:lnSpc>
                <a:spcPct val="90000"/>
              </a:lnSpc>
              <a:buSzPct val="100000"/>
              <a:buFont typeface="Wingdings" pitchFamily="2" charset="2"/>
              <a:buChar char="ü"/>
            </a:pPr>
            <a:r>
              <a:rPr lang="en-US" sz="3600" dirty="0" smtClean="0">
                <a:solidFill>
                  <a:srgbClr val="4F743A"/>
                </a:solidFill>
                <a:latin typeface="Stencil" pitchFamily="82" charset="0"/>
              </a:rPr>
              <a:t>Heterosexual </a:t>
            </a:r>
          </a:p>
          <a:p>
            <a:pPr lvl="1">
              <a:lnSpc>
                <a:spcPct val="90000"/>
              </a:lnSpc>
              <a:buSzPct val="100000"/>
              <a:buFont typeface="Wingdings" pitchFamily="2" charset="2"/>
              <a:buChar char="ü"/>
            </a:pPr>
            <a:r>
              <a:rPr lang="en-US" sz="3600" dirty="0" smtClean="0">
                <a:solidFill>
                  <a:srgbClr val="4F743A"/>
                </a:solidFill>
                <a:latin typeface="Stencil" pitchFamily="82" charset="0"/>
              </a:rPr>
              <a:t>Physically strong</a:t>
            </a:r>
          </a:p>
          <a:p>
            <a:pPr lvl="1">
              <a:lnSpc>
                <a:spcPct val="90000"/>
              </a:lnSpc>
              <a:buSzPct val="100000"/>
              <a:buFont typeface="Wingdings" pitchFamily="2" charset="2"/>
              <a:buChar char="ü"/>
            </a:pPr>
            <a:r>
              <a:rPr lang="en-US" sz="3600" dirty="0" smtClean="0">
                <a:solidFill>
                  <a:srgbClr val="4F743A"/>
                </a:solidFill>
                <a:latin typeface="Stencil" pitchFamily="82" charset="0"/>
              </a:rPr>
              <a:t>Unemotional </a:t>
            </a:r>
          </a:p>
          <a:p>
            <a:pPr lvl="1">
              <a:lnSpc>
                <a:spcPct val="90000"/>
              </a:lnSpc>
              <a:buSzPct val="100000"/>
              <a:buFont typeface="Wingdings" pitchFamily="2" charset="2"/>
              <a:buChar char="ü"/>
            </a:pPr>
            <a:r>
              <a:rPr lang="en-US" sz="3600" dirty="0" smtClean="0">
                <a:solidFill>
                  <a:srgbClr val="4F743A"/>
                </a:solidFill>
                <a:latin typeface="Stencil" pitchFamily="82" charset="0"/>
              </a:rPr>
              <a:t>In control</a:t>
            </a:r>
          </a:p>
        </p:txBody>
      </p:sp>
    </p:spTree>
    <p:extLst>
      <p:ext uri="{BB962C8B-B14F-4D97-AF65-F5344CB8AC3E}">
        <p14:creationId xmlns:p14="http://schemas.microsoft.com/office/powerpoint/2010/main" val="308230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391400" cy="8382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cap="all" spc="0" dirty="0" smtClean="0">
                <a:ln/>
                <a:solidFill>
                  <a:schemeClr val="tx1"/>
                </a:solidFill>
                <a:effectLst>
                  <a:reflection blurRad="10000" stA="55000" endPos="48000" dist="500" dir="5400000" sy="-100000" algn="bl" rotWithShape="0"/>
                </a:effectLst>
              </a:rPr>
              <a:t>Male </a:t>
            </a:r>
            <a:r>
              <a:rPr lang="en-US" sz="3600" cap="all" spc="0" dirty="0" err="1" smtClean="0">
                <a:ln/>
                <a:solidFill>
                  <a:schemeClr val="tx1"/>
                </a:solidFill>
                <a:effectLst>
                  <a:reflection blurRad="10000" stA="55000" endPos="48000" dist="500" dir="5400000" sy="-100000" algn="bl" rotWithShape="0"/>
                </a:effectLst>
              </a:rPr>
              <a:t>mst</a:t>
            </a:r>
            <a:r>
              <a:rPr lang="en-US" sz="3600" cap="all" spc="0" dirty="0" smtClean="0">
                <a:ln/>
                <a:solidFill>
                  <a:schemeClr val="tx1"/>
                </a:solidFill>
                <a:effectLst>
                  <a:reflection blurRad="10000" stA="55000" endPos="48000" dist="500" dir="5400000" sy="-100000" algn="bl" rotWithShape="0"/>
                </a:effectLst>
              </a:rPr>
              <a:t>: Contributing </a:t>
            </a:r>
            <a:r>
              <a:rPr lang="en-US" sz="3600" cap="all" spc="0" dirty="0" err="1" smtClean="0">
                <a:ln/>
                <a:solidFill>
                  <a:schemeClr val="tx1"/>
                </a:solidFill>
                <a:effectLst>
                  <a:reflection blurRad="10000" stA="55000" endPos="48000" dist="500" dir="5400000" sy="-100000" algn="bl" rotWithShape="0"/>
                </a:effectLst>
              </a:rPr>
              <a:t>issueS</a:t>
            </a:r>
            <a:endParaRPr lang="en-US" sz="3600" cap="all" spc="0" dirty="0">
              <a:ln/>
              <a:solidFill>
                <a:schemeClr val="tx1"/>
              </a:solidFill>
              <a:effectLst>
                <a:reflection blurRad="10000" stA="55000" endPos="48000" dist="500" dir="5400000" sy="-100000" algn="bl" rotWithShape="0"/>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9784417"/>
              </p:ext>
            </p:extLst>
          </p:nvPr>
        </p:nvGraphicFramePr>
        <p:xfrm>
          <a:off x="304800" y="1143000"/>
          <a:ext cx="883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75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219200"/>
          </a:xfrm>
        </p:spPr>
        <p:txBody>
          <a:bodyPr>
            <a:noAutofit/>
          </a:bodyPr>
          <a:lstStyle/>
          <a:p>
            <a:pPr algn="ctr">
              <a:defRPr/>
            </a:pPr>
            <a:r>
              <a:rPr lang="en-US" sz="4400" dirty="0" smtClean="0"/>
              <a:t>MST+ Masculinity </a:t>
            </a:r>
            <a:br>
              <a:rPr lang="en-US" sz="4400" dirty="0" smtClean="0"/>
            </a:br>
            <a:r>
              <a:rPr lang="en-US" sz="4400" dirty="0" smtClean="0"/>
              <a:t> =  HUGE Conflict</a:t>
            </a:r>
            <a:endParaRPr lang="en-US" sz="4400" dirty="0"/>
          </a:p>
        </p:txBody>
      </p:sp>
      <p:sp>
        <p:nvSpPr>
          <p:cNvPr id="37891" name="Content Placeholder 2"/>
          <p:cNvSpPr>
            <a:spLocks noGrp="1"/>
          </p:cNvSpPr>
          <p:nvPr>
            <p:ph idx="1"/>
          </p:nvPr>
        </p:nvSpPr>
        <p:spPr>
          <a:xfrm>
            <a:off x="685800" y="2286000"/>
            <a:ext cx="8199438" cy="4267200"/>
          </a:xfrm>
        </p:spPr>
        <p:txBody>
          <a:bodyPr>
            <a:normAutofit/>
          </a:bodyPr>
          <a:lstStyle/>
          <a:p>
            <a:pPr marL="0" indent="0">
              <a:spcBef>
                <a:spcPts val="600"/>
              </a:spcBef>
              <a:spcAft>
                <a:spcPts val="600"/>
              </a:spcAft>
              <a:buNone/>
            </a:pPr>
            <a:r>
              <a:rPr lang="en-US" sz="2800" dirty="0" smtClean="0">
                <a:latin typeface="Agency FB" panose="020B0503020202020204" pitchFamily="34" charset="0"/>
              </a:rPr>
              <a:t>Sexual Trauma evokes everything that masculinity rejects:</a:t>
            </a:r>
          </a:p>
          <a:p>
            <a:pPr lvl="1">
              <a:spcBef>
                <a:spcPts val="600"/>
              </a:spcBef>
              <a:spcAft>
                <a:spcPts val="600"/>
              </a:spcAft>
            </a:pPr>
            <a:r>
              <a:rPr lang="en-US" sz="2800" i="1" dirty="0" smtClean="0">
                <a:solidFill>
                  <a:schemeClr val="tx1"/>
                </a:solidFill>
                <a:latin typeface="Agency FB" panose="020B0503020202020204" pitchFamily="34" charset="0"/>
              </a:rPr>
              <a:t>Fear</a:t>
            </a:r>
          </a:p>
          <a:p>
            <a:pPr lvl="1">
              <a:spcBef>
                <a:spcPts val="600"/>
              </a:spcBef>
              <a:spcAft>
                <a:spcPts val="600"/>
              </a:spcAft>
            </a:pPr>
            <a:r>
              <a:rPr lang="en-US" sz="2800" i="1" dirty="0" smtClean="0">
                <a:solidFill>
                  <a:schemeClr val="tx1"/>
                </a:solidFill>
                <a:latin typeface="Agency FB" panose="020B0503020202020204" pitchFamily="34" charset="0"/>
              </a:rPr>
              <a:t>Shame</a:t>
            </a:r>
          </a:p>
          <a:p>
            <a:pPr lvl="1">
              <a:spcBef>
                <a:spcPts val="600"/>
              </a:spcBef>
              <a:spcAft>
                <a:spcPts val="600"/>
              </a:spcAft>
            </a:pPr>
            <a:r>
              <a:rPr lang="en-US" sz="2800" i="1" dirty="0" smtClean="0">
                <a:solidFill>
                  <a:schemeClr val="tx1"/>
                </a:solidFill>
                <a:latin typeface="Agency FB" panose="020B0503020202020204" pitchFamily="34" charset="0"/>
              </a:rPr>
              <a:t>Vulnerability</a:t>
            </a:r>
          </a:p>
          <a:p>
            <a:pPr lvl="1">
              <a:spcBef>
                <a:spcPts val="600"/>
              </a:spcBef>
              <a:spcAft>
                <a:spcPts val="600"/>
              </a:spcAft>
            </a:pPr>
            <a:r>
              <a:rPr lang="en-US" sz="2800" i="1" dirty="0" smtClean="0">
                <a:solidFill>
                  <a:schemeClr val="tx1"/>
                </a:solidFill>
                <a:latin typeface="Agency FB" panose="020B0503020202020204" pitchFamily="34" charset="0"/>
              </a:rPr>
              <a:t>Helplessness/submission</a:t>
            </a:r>
          </a:p>
          <a:p>
            <a:pPr lvl="1">
              <a:spcBef>
                <a:spcPts val="600"/>
              </a:spcBef>
              <a:spcAft>
                <a:spcPts val="600"/>
              </a:spcAft>
            </a:pPr>
            <a:r>
              <a:rPr lang="en-US" sz="2800" i="1" dirty="0" smtClean="0">
                <a:solidFill>
                  <a:schemeClr val="tx1"/>
                </a:solidFill>
                <a:latin typeface="Agency FB" panose="020B0503020202020204" pitchFamily="34" charset="0"/>
              </a:rPr>
              <a:t>Intense, inescapable emotions</a:t>
            </a:r>
          </a:p>
          <a:p>
            <a:pPr eaLnBrk="1" hangingPunct="1">
              <a:spcBef>
                <a:spcPts val="600"/>
              </a:spcBef>
              <a:spcAft>
                <a:spcPts val="600"/>
              </a:spcAft>
            </a:pPr>
            <a:endParaRPr lang="en-US" sz="2800" dirty="0" smtClean="0">
              <a:latin typeface="Agency FB" panose="020B0503020202020204" pitchFamily="34" charset="0"/>
            </a:endParaRPr>
          </a:p>
          <a:p>
            <a:pPr lvl="1">
              <a:spcBef>
                <a:spcPts val="600"/>
              </a:spcBef>
              <a:spcAft>
                <a:spcPts val="600"/>
              </a:spcAft>
            </a:pPr>
            <a:endParaRPr lang="en-US" sz="2800" dirty="0" smtClean="0">
              <a:latin typeface="Agency FB" panose="020B0503020202020204" pitchFamily="34" charset="0"/>
            </a:endParaRPr>
          </a:p>
        </p:txBody>
      </p:sp>
    </p:spTree>
    <p:extLst>
      <p:ext uri="{BB962C8B-B14F-4D97-AF65-F5344CB8AC3E}">
        <p14:creationId xmlns:p14="http://schemas.microsoft.com/office/powerpoint/2010/main" val="154737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2951</TotalTime>
  <Words>2169</Words>
  <Application>Microsoft Office PowerPoint</Application>
  <PresentationFormat>On-screen Show (4:3)</PresentationFormat>
  <Paragraphs>344</Paragraphs>
  <Slides>42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NewsPrint</vt:lpstr>
      <vt:lpstr>Clip</vt:lpstr>
      <vt:lpstr>Healing the Shame:</vt:lpstr>
      <vt:lpstr>PowerPoint Presentation</vt:lpstr>
      <vt:lpstr>Talking about male sexual assault</vt:lpstr>
      <vt:lpstr>Acknowledgement of male sexual assault</vt:lpstr>
      <vt:lpstr>Lifetime prevalence rates of trauma and their association with PTSD (%)</vt:lpstr>
      <vt:lpstr>Gender Identity  in Military Culture</vt:lpstr>
      <vt:lpstr> Gender Identity in the Military Culture</vt:lpstr>
      <vt:lpstr>Male mst: Contributing issueS</vt:lpstr>
      <vt:lpstr>MST+ Masculinity   =  HUGE Conflict</vt:lpstr>
      <vt:lpstr>Male sexual assault &amp; rape is PROTECTED INFORMATION by the survivor</vt:lpstr>
      <vt:lpstr>PowerPoint Presentation</vt:lpstr>
      <vt:lpstr>A few assumptions to make:</vt:lpstr>
      <vt:lpstr>Before the work begins:</vt:lpstr>
      <vt:lpstr>PowerPoint Presentation</vt:lpstr>
      <vt:lpstr>PowerPoint Presentation</vt:lpstr>
      <vt:lpstr>PowerPoint Presentation</vt:lpstr>
      <vt:lpstr>If you have context, you can intervene more effectively.</vt:lpstr>
      <vt:lpstr>PowerPoint Presentation</vt:lpstr>
      <vt:lpstr>PowerPoint Presentation</vt:lpstr>
      <vt:lpstr>PowerPoint Presentation</vt:lpstr>
      <vt:lpstr>PowerPoint Presentation</vt:lpstr>
      <vt:lpstr>Stats from my Caseload of male MST clients</vt:lpstr>
      <vt:lpstr>Victims are left feeling confused</vt:lpstr>
      <vt:lpstr>PowerPoint Presentation</vt:lpstr>
      <vt:lpstr>Treatment Strategies  to break old pattern, self-blame, and express emotions.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many options: clinical intuition</vt:lpstr>
      <vt:lpstr>PowerPoint Presentation</vt:lpstr>
      <vt:lpstr>For specific emotional stuck points:</vt:lpstr>
      <vt:lpstr>For specific emotional stuck points:</vt:lpstr>
      <vt:lpstr>1st time:  the vet boxed the figure and afterwards stated he felt pleasure, satisfaction, and "a release" of pressure.  Smiled as he said that he’d be willing to do this again.  Vet discussing his continued PTSD symptoms.  He appeared to benefit from using a virtual simulation of him fighting back his perp.  Was pleasantly surprised at how positive he was feeling afterwards.   2nd time: He went 6 times, knocking the image of his perpetrator off a platform and into the water; and we discussed afterwards.  He said that the boxing and sword fighting (with a virtual light saber looking weapon, blue) were similar in terms of him feeling as if he expended energy.  Smiled as he admitted that he once again was enjoying the cathartic aspect of the sword fighting and getting a chance to finally "fight back".  ….  Initially, the vet felt guilty about using the Wii system, in spite of his admission that he felt some long-term benefits ("I don't want to waste your time... I noticed that hours later, I actually found myself feeling even more glad I was able to fight back than even during the first few minutes when I did the boxing last time...").  3rd time: The veteran stated that the night after our last session, he had his usual nightmare, but that there was more emphasis on his saber - and he described it as more bright and a focal point of his attention (which resulted in the dream stopping at that point). The dream ended as he was noting that the saber was brighter. He felt a little panicked upon awakening, but also relieved because it wasn’t as bad as other occurrences of the nightmare has been. "It was like the saber stopped it... I wish that it could have continued a little longer..."   The vet played the Wii “Sword play” game about 10-12 times. “It really does have therapeutic value to me… I can’t describe it… but if really feels like it’s helping me…”   </vt:lpstr>
      <vt:lpstr>1st time: Opted to use boxing, and the vet requested that I "fight back" with the other wand representing the perp.  Instead, this writer opted to dodge the vet's punches, which appeared to keep the vet occupied w/ trying to knock-out the Mii representing his perpetrator.   “I’m pretty exhausted now… “  He admits that the boxing seems to fit better with the level of energy that he has against his perpetrator from the Army.  We also took digital photos of the vet’s victorious moments (K.O.’d the perp) which was emailed to him to print.</vt:lpstr>
      <vt:lpstr>PowerPoint Presentation</vt:lpstr>
      <vt:lpstr>Emotionally processing traumatic events: Goals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the Shame:</dc:title>
  <dc:creator>lori</dc:creator>
  <cp:lastModifiedBy>Department of Veterans Affairs</cp:lastModifiedBy>
  <cp:revision>22</cp:revision>
  <dcterms:created xsi:type="dcterms:W3CDTF">2013-07-31T00:45:40Z</dcterms:created>
  <dcterms:modified xsi:type="dcterms:W3CDTF">2014-06-05T20:19:57Z</dcterms:modified>
</cp:coreProperties>
</file>